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9" r:id="rId5"/>
    <p:sldId id="261" r:id="rId6"/>
    <p:sldId id="258" r:id="rId7"/>
    <p:sldId id="262" r:id="rId8"/>
    <p:sldId id="263" r:id="rId9"/>
    <p:sldId id="264" r:id="rId10"/>
    <p:sldId id="266" r:id="rId11"/>
    <p:sldId id="267" r:id="rId12"/>
    <p:sldId id="268" r:id="rId13"/>
    <p:sldId id="265"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17" name="U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30" name="Pladsholder til dato 29"/>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19" name="Pladsholder til sidefod 18"/>
          <p:cNvSpPr>
            <a:spLocks noGrp="1"/>
          </p:cNvSpPr>
          <p:nvPr>
            <p:ph type="ftr" sz="quarter" idx="11"/>
          </p:nvPr>
        </p:nvSpPr>
        <p:spPr/>
        <p:txBody>
          <a:bodyPr/>
          <a:lstStyle/>
          <a:p>
            <a:endParaRPr lang="da-DK" dirty="0"/>
          </a:p>
        </p:txBody>
      </p:sp>
      <p:sp>
        <p:nvSpPr>
          <p:cNvPr id="27" name="Pladsholder til diasnummer 26"/>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14401"/>
            <a:ext cx="2057400" cy="5211763"/>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914401"/>
            <a:ext cx="6019800" cy="5211763"/>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diasnummer 4"/>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diasnummer 3"/>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fld id="{C90094F1-C7F9-464E-9913-F7F7A16BDBD9}" type="slidenum">
              <a:rPr lang="da-DK" smtClean="0"/>
              <a:pPr/>
              <a:t>‹nr.›</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9" name="Rektangel med enkelt afklippet og afrundet hjørn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tvinklet trekan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a-DK" smtClean="0"/>
              <a:t>Klik for at redigere titeltypografi i masteren</a:t>
            </a:r>
            <a:endParaRPr kumimoji="0" lang="en-US"/>
          </a:p>
        </p:txBody>
      </p:sp>
      <p:sp>
        <p:nvSpPr>
          <p:cNvPr id="4" name="Pladsholder til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a-DK" smtClean="0"/>
              <a:t>Klik for at redigere typografi i masteren</a:t>
            </a:r>
          </a:p>
        </p:txBody>
      </p:sp>
      <p:sp>
        <p:nvSpPr>
          <p:cNvPr id="5" name="Pladsholder til dato 4"/>
          <p:cNvSpPr>
            <a:spLocks noGrp="1"/>
          </p:cNvSpPr>
          <p:nvPr>
            <p:ph type="dt" sz="half" idx="10"/>
          </p:nvPr>
        </p:nvSpPr>
        <p:spPr/>
        <p:txBody>
          <a:bodyPr/>
          <a:lstStyle/>
          <a:p>
            <a:fld id="{951FBA3F-DF48-46CB-80AD-CCD833ECE698}" type="datetimeFigureOut">
              <a:rPr lang="da-DK" smtClean="0"/>
              <a:pPr/>
              <a:t>04-06-2012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a:xfrm>
            <a:off x="8077200" y="6356350"/>
            <a:ext cx="609600" cy="365125"/>
          </a:xfrm>
        </p:spPr>
        <p:txBody>
          <a:bodyPr/>
          <a:lstStyle/>
          <a:p>
            <a:fld id="{C90094F1-C7F9-464E-9913-F7F7A16BDBD9}" type="slidenum">
              <a:rPr lang="da-DK" smtClean="0"/>
              <a:pPr/>
              <a:t>‹nr.›</a:t>
            </a:fld>
            <a:endParaRPr lang="da-DK" dirty="0"/>
          </a:p>
        </p:txBody>
      </p:sp>
      <p:sp>
        <p:nvSpPr>
          <p:cNvPr id="3" name="Pladsholder til bille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a-DK" dirty="0" smtClean="0"/>
              <a:t>Klik på ikonet for at tilføje et billede</a:t>
            </a:r>
            <a:endParaRPr kumimoji="0" lang="en-US" dirty="0"/>
          </a:p>
        </p:txBody>
      </p:sp>
      <p:sp>
        <p:nvSpPr>
          <p:cNvPr id="10" name="Kombinationstegnin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Kombinationstegnin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Kombinationstegnin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Kombinationstegnin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Pladsholder til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a-DK" smtClean="0"/>
              <a:t>Klik for at redigere titeltypografi i masteren</a:t>
            </a:r>
            <a:endParaRPr kumimoji="0" lang="en-US"/>
          </a:p>
        </p:txBody>
      </p:sp>
      <p:sp>
        <p:nvSpPr>
          <p:cNvPr id="30" name="Pladsholder til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0" name="Pladsholder til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1FBA3F-DF48-46CB-80AD-CCD833ECE698}" type="datetimeFigureOut">
              <a:rPr lang="da-DK" smtClean="0"/>
              <a:pPr/>
              <a:t>04-06-2012</a:t>
            </a:fld>
            <a:endParaRPr lang="da-DK" dirty="0"/>
          </a:p>
        </p:txBody>
      </p:sp>
      <p:sp>
        <p:nvSpPr>
          <p:cNvPr id="22" name="Pladsholder til sidefod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a-DK" dirty="0"/>
          </a:p>
        </p:txBody>
      </p:sp>
      <p:sp>
        <p:nvSpPr>
          <p:cNvPr id="18" name="Pladsholder til dias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0094F1-C7F9-464E-9913-F7F7A16BDBD9}" type="slidenum">
              <a:rPr lang="da-DK" smtClean="0"/>
              <a:pPr/>
              <a:t>‹nr.›</a:t>
            </a:fld>
            <a:endParaRPr lang="da-DK" dirty="0"/>
          </a:p>
        </p:txBody>
      </p:sp>
      <p:grpSp>
        <p:nvGrpSpPr>
          <p:cNvPr id="2" name="Gruppe 1"/>
          <p:cNvGrpSpPr/>
          <p:nvPr/>
        </p:nvGrpSpPr>
        <p:grpSpPr>
          <a:xfrm>
            <a:off x="-19017" y="202408"/>
            <a:ext cx="9180548" cy="649224"/>
            <a:chOff x="-19045" y="216550"/>
            <a:chExt cx="9180548" cy="649224"/>
          </a:xfrm>
        </p:grpSpPr>
        <p:sp>
          <p:nvSpPr>
            <p:cNvPr id="12" name="Kombinationstegnin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Kombinationstegnin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71600" y="1124744"/>
            <a:ext cx="6400800" cy="4514056"/>
          </a:xfrm>
        </p:spPr>
        <p:txBody>
          <a:bodyPr/>
          <a:lstStyle/>
          <a:p>
            <a:r>
              <a:rPr lang="da-DK" b="1" dirty="0" smtClean="0"/>
              <a:t>IPad, en naturlig del af lege- og læringsmiljøet i Daginstitutionen Mariehønen i Jelling </a:t>
            </a:r>
            <a:r>
              <a:rPr lang="da-DK" b="1" dirty="0" smtClean="0">
                <a:sym typeface="Wingdings"/>
              </a:rPr>
              <a:t></a:t>
            </a:r>
            <a:endParaRPr lang="da-DK" dirty="0" smtClean="0"/>
          </a:p>
          <a:p>
            <a:r>
              <a:rPr lang="da-DK" dirty="0" smtClean="0"/>
              <a:t>Mariehønen i Jelling er en aldersintegreret Daginstitution med 112 børn i alderen 0 til 6 år.</a:t>
            </a:r>
          </a:p>
          <a:p>
            <a:endParaRPr lang="da-DK" dirty="0"/>
          </a:p>
        </p:txBody>
      </p:sp>
      <p:pic>
        <p:nvPicPr>
          <p:cNvPr id="4" name="Billede 3" descr="Mariehønen.bmp"/>
          <p:cNvPicPr>
            <a:picLocks noChangeAspect="1"/>
          </p:cNvPicPr>
          <p:nvPr/>
        </p:nvPicPr>
        <p:blipFill>
          <a:blip r:embed="rId2" cstate="print"/>
          <a:stretch>
            <a:fillRect/>
          </a:stretch>
        </p:blipFill>
        <p:spPr>
          <a:xfrm>
            <a:off x="7020272" y="4221088"/>
            <a:ext cx="1561905" cy="18476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App</a:t>
            </a:r>
            <a:endParaRPr lang="da-DK" dirty="0"/>
          </a:p>
        </p:txBody>
      </p:sp>
      <p:pic>
        <p:nvPicPr>
          <p:cNvPr id="4" name="Pladsholder til indhold 3" descr="IMG_0356.PN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App</a:t>
            </a:r>
            <a:endParaRPr lang="da-DK" dirty="0"/>
          </a:p>
        </p:txBody>
      </p:sp>
      <p:pic>
        <p:nvPicPr>
          <p:cNvPr id="4" name="Pladsholder til indhold 3" descr="IMG_0357.PNG"/>
          <p:cNvPicPr>
            <a:picLocks noGrp="1" noChangeAspect="1"/>
          </p:cNvPicPr>
          <p:nvPr>
            <p:ph idx="1"/>
          </p:nvPr>
        </p:nvPicPr>
        <p:blipFill>
          <a:blip r:embed="rId2" cstate="print"/>
          <a:stretch>
            <a:fillRect/>
          </a:stretch>
        </p:blipFill>
        <p:spPr>
          <a:xfrm>
            <a:off x="2925961" y="1935163"/>
            <a:ext cx="3292078" cy="43894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
            </a:r>
            <a:br>
              <a:rPr lang="da-DK" dirty="0" smtClean="0"/>
            </a:br>
            <a:endParaRPr lang="da-DK" dirty="0"/>
          </a:p>
        </p:txBody>
      </p:sp>
      <p:pic>
        <p:nvPicPr>
          <p:cNvPr id="4" name="Pladsholder til indhold 3" descr="IMG_0296.JPG"/>
          <p:cNvPicPr>
            <a:picLocks noGrp="1" noChangeAspect="1"/>
          </p:cNvPicPr>
          <p:nvPr>
            <p:ph idx="1"/>
          </p:nvPr>
        </p:nvPicPr>
        <p:blipFill>
          <a:blip r:embed="rId2" cstate="print"/>
          <a:stretch>
            <a:fillRect/>
          </a:stretch>
        </p:blipFill>
        <p:spPr>
          <a:xfrm>
            <a:off x="2845008" y="1935163"/>
            <a:ext cx="3453983" cy="438943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9" name="Pladsholder til indhold 8" descr="IMG_0028.JPG"/>
          <p:cNvPicPr>
            <a:picLocks noGrp="1" noChangeAspect="1"/>
          </p:cNvPicPr>
          <p:nvPr>
            <p:ph idx="1"/>
          </p:nvPr>
        </p:nvPicPr>
        <p:blipFill>
          <a:blip r:embed="rId2" cstate="print"/>
          <a:stretch>
            <a:fillRect/>
          </a:stretch>
        </p:blipFill>
        <p:spPr>
          <a:xfrm>
            <a:off x="2643460" y="1935163"/>
            <a:ext cx="3857080"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692696"/>
            <a:ext cx="8229600" cy="5433467"/>
          </a:xfrm>
        </p:spPr>
        <p:txBody>
          <a:bodyPr>
            <a:normAutofit fontScale="92500"/>
          </a:bodyPr>
          <a:lstStyle/>
          <a:p>
            <a:r>
              <a:rPr lang="da-DK" sz="2200" dirty="0" smtClean="0"/>
              <a:t>Vejle kommune har fokus på digitalisering og jeg synes vores daginstitution manglende det fokus. Måske fordi vi som pædagogisk personale altid har haft lidt berøringsangst med den teknologiske verden. </a:t>
            </a:r>
          </a:p>
          <a:p>
            <a:r>
              <a:rPr lang="da-DK" sz="2200" dirty="0" smtClean="0"/>
              <a:t>Min interesse for,  at anskaffe os en Ipad i Mariehønen spirede efter at jeg deltog i en konference om Legende innovation i Odense i efteråret 2011.</a:t>
            </a:r>
          </a:p>
          <a:p>
            <a:pPr>
              <a:buNone/>
            </a:pPr>
            <a:endParaRPr lang="da-DK" sz="2200" dirty="0" smtClean="0"/>
          </a:p>
          <a:p>
            <a:r>
              <a:rPr lang="da-DK" sz="2200" dirty="0" smtClean="0"/>
              <a:t>Helt tilfældig blev vi kontaktet af Mads Bo som er Chefkonsulent i Uddannelse og Læring ved Vejle kommune. Han tilbød os at vi måtte låne en iPad i en periode for at undersøge, hvordan børn i alderen 0 til 6 år anvender og leger med iPad i hverdagen</a:t>
            </a:r>
            <a:r>
              <a:rPr lang="da-DK" sz="2400" dirty="0" smtClean="0"/>
              <a:t>.</a:t>
            </a:r>
          </a:p>
          <a:p>
            <a:pPr>
              <a:buNone/>
            </a:pPr>
            <a:endParaRPr lang="da-DK" sz="2200" dirty="0" smtClean="0"/>
          </a:p>
          <a:p>
            <a:r>
              <a:rPr lang="da-DK" sz="2200" dirty="0" smtClean="0"/>
              <a:t>Teknologi i Mariehønen har indtil for nylig været et par stationære computere som børnene kunne spille spil på, i en begrænset periode i løbet af dagen, hvis de ellers ikke var i stykker. </a:t>
            </a:r>
          </a:p>
          <a:p>
            <a:endParaRPr lang="da-DK" sz="2200" dirty="0" smtClean="0"/>
          </a:p>
          <a:p>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908720"/>
            <a:ext cx="8229600" cy="5415880"/>
          </a:xfrm>
        </p:spPr>
        <p:txBody>
          <a:bodyPr>
            <a:normAutofit/>
          </a:bodyPr>
          <a:lstStyle/>
          <a:p>
            <a:r>
              <a:rPr lang="da-DK" sz="2000" dirty="0" smtClean="0"/>
              <a:t>Medarbejdernes interesse for at anvende IT har indtil for nylig været begrænset til billeddokumentation, mail, og intranettet. </a:t>
            </a:r>
          </a:p>
          <a:p>
            <a:r>
              <a:rPr lang="da-DK" sz="2000" dirty="0" smtClean="0"/>
              <a:t>Vores unge pædagogmedhjælpere har derimod ikke problemer med at bruge og anvende Ipaden. Deres tilgang til Ipad er meget anderledes end de ældre medarbejdere. For dem var det bare helt naturlig og de gik straks i gang med at lege med den sammen med børnene.</a:t>
            </a:r>
          </a:p>
          <a:p>
            <a:r>
              <a:rPr lang="da-DK" sz="2000" dirty="0" smtClean="0"/>
              <a:t>Børnene har det bare i </a:t>
            </a:r>
            <a:r>
              <a:rPr lang="da-DK" sz="2000" dirty="0" err="1" smtClean="0"/>
              <a:t>fingerne</a:t>
            </a:r>
            <a:r>
              <a:rPr lang="da-DK" sz="2000" dirty="0" smtClean="0"/>
              <a:t>. De er vokset op med bærbar, mobiltelefon og nu </a:t>
            </a:r>
            <a:r>
              <a:rPr lang="da-DK" sz="2000" dirty="0" err="1" smtClean="0"/>
              <a:t>Ipad</a:t>
            </a:r>
            <a:r>
              <a:rPr lang="da-DK" sz="2000" dirty="0" smtClean="0"/>
              <a:t>. Ca. 1/3 af børnene i børnehaven havde allerede kendskab til hvordan man anvender </a:t>
            </a:r>
            <a:r>
              <a:rPr lang="da-DK" sz="2000" dirty="0" err="1" smtClean="0"/>
              <a:t>Ipad</a:t>
            </a:r>
            <a:r>
              <a:rPr lang="da-DK" sz="2000" dirty="0" smtClean="0"/>
              <a:t>.</a:t>
            </a:r>
          </a:p>
          <a:p>
            <a:r>
              <a:rPr lang="da-DK" sz="2000" dirty="0" smtClean="0"/>
              <a:t>Som daginstitution er vi forpligtet til at have nogle pædagogiske overvejelser ,når vi vælger noget nyt til.</a:t>
            </a:r>
          </a:p>
          <a:p>
            <a:r>
              <a:rPr lang="da-DK" sz="2000" dirty="0" smtClean="0"/>
              <a:t>Vi har hele tiden haft fokus på at ny teknologi ikke måtte erstatte de andre pædagogiske aktiviteter som vi synes er så vigtige for det ”gode børneliv” i Mariehønen.</a:t>
            </a:r>
          </a:p>
          <a:p>
            <a:endParaRPr lang="da-DK" sz="2000" dirty="0" smtClean="0"/>
          </a:p>
          <a:p>
            <a:endParaRPr lang="da-D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De første pædagogiske overvejelser:</a:t>
            </a:r>
            <a:endParaRPr lang="da-DK" dirty="0"/>
          </a:p>
        </p:txBody>
      </p:sp>
      <p:sp>
        <p:nvSpPr>
          <p:cNvPr id="3" name="Pladsholder til indhold 2"/>
          <p:cNvSpPr>
            <a:spLocks noGrp="1"/>
          </p:cNvSpPr>
          <p:nvPr>
            <p:ph idx="1"/>
          </p:nvPr>
        </p:nvSpPr>
        <p:spPr/>
        <p:txBody>
          <a:bodyPr>
            <a:normAutofit/>
          </a:bodyPr>
          <a:lstStyle/>
          <a:p>
            <a:r>
              <a:rPr lang="da-DK" sz="2000" dirty="0" smtClean="0"/>
              <a:t>Der er altid en voksen i nærheden og vi sætter rammen for tid og antal børn. Leg med Ipad foregår ved bordet, på gulvet, i sofaen, i køkkenet og på kontoret.</a:t>
            </a:r>
          </a:p>
          <a:p>
            <a:r>
              <a:rPr lang="da-DK" sz="2000" dirty="0" smtClean="0"/>
              <a:t>Den må anvendes i et bestemt tidsrum hver dag. Fra kl 7.00 til 9.00 og igen fra kl. 15.00 til 16.30</a:t>
            </a:r>
          </a:p>
          <a:p>
            <a:r>
              <a:rPr lang="da-DK" sz="2000" dirty="0" smtClean="0"/>
              <a:t>Ipaden er både til vuggestuebørn og børnehavebørn. </a:t>
            </a:r>
          </a:p>
          <a:p>
            <a:r>
              <a:rPr lang="da-DK" sz="2000" dirty="0" smtClean="0"/>
              <a:t>Ipaden skal også være en handlingsværktøj. Børnene/medarbejderne skal bruge den til projekter, billeder og til at optage film.</a:t>
            </a:r>
          </a:p>
          <a:p>
            <a:r>
              <a:rPr lang="da-DK" sz="2000" dirty="0" smtClean="0"/>
              <a:t>Ipaden skal bruges til at goggle det børn lige er optaget af. Ex. Hvor meget vejer en hval? Hvad er årsagen til vi får jordskælv?</a:t>
            </a:r>
          </a:p>
          <a:p>
            <a:r>
              <a:rPr lang="da-DK" sz="2000" dirty="0" smtClean="0"/>
              <a:t>Ipad  skal ikke erstatte  den nære kontakt og tage fokus fra de andre pædagogiske aktiviteter.</a:t>
            </a:r>
          </a:p>
          <a:p>
            <a:endParaRPr lang="da-DK" sz="2000" dirty="0" smtClean="0"/>
          </a:p>
          <a:p>
            <a:endParaRPr lang="da-DK" sz="2000" dirty="0" smtClean="0"/>
          </a:p>
          <a:p>
            <a:endParaRPr lang="da-DK" sz="2000" dirty="0" smtClean="0"/>
          </a:p>
          <a:p>
            <a:endParaRPr lang="da-D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Vores erfaring med </a:t>
            </a:r>
            <a:r>
              <a:rPr lang="da-DK" dirty="0" err="1" smtClean="0"/>
              <a:t>Ipad</a:t>
            </a:r>
            <a:endParaRPr lang="da-DK" dirty="0"/>
          </a:p>
        </p:txBody>
      </p:sp>
      <p:sp>
        <p:nvSpPr>
          <p:cNvPr id="3" name="Pladsholder til indhold 2"/>
          <p:cNvSpPr>
            <a:spLocks noGrp="1"/>
          </p:cNvSpPr>
          <p:nvPr>
            <p:ph idx="1"/>
          </p:nvPr>
        </p:nvSpPr>
        <p:spPr/>
        <p:txBody>
          <a:bodyPr>
            <a:normAutofit lnSpcReduction="10000"/>
          </a:bodyPr>
          <a:lstStyle/>
          <a:p>
            <a:r>
              <a:rPr lang="da-DK" sz="2000" dirty="0" smtClean="0"/>
              <a:t>vi oplever, at </a:t>
            </a:r>
            <a:r>
              <a:rPr lang="da-DK" sz="2000" dirty="0" err="1" smtClean="0"/>
              <a:t>iPad</a:t>
            </a:r>
            <a:r>
              <a:rPr lang="da-DK" sz="2000" dirty="0" smtClean="0"/>
              <a:t> sætter en social og fysisk rummelig ramme for leg i alle aldre i Mariehønen og alle børn kan finde glæde og inspiration ved brug af </a:t>
            </a:r>
            <a:r>
              <a:rPr lang="da-DK" sz="2000" dirty="0" err="1" smtClean="0"/>
              <a:t>IPad</a:t>
            </a:r>
            <a:r>
              <a:rPr lang="da-DK" sz="2000" dirty="0" smtClean="0"/>
              <a:t>.  De lærer hurtig at bruge og anvende </a:t>
            </a:r>
            <a:r>
              <a:rPr lang="da-DK" sz="2000" dirty="0" err="1" smtClean="0"/>
              <a:t>Ipad</a:t>
            </a:r>
            <a:r>
              <a:rPr lang="da-DK" sz="2000" dirty="0" smtClean="0"/>
              <a:t>, da den er meget brugervenlig.</a:t>
            </a:r>
          </a:p>
          <a:p>
            <a:r>
              <a:rPr lang="da-DK" sz="2000" dirty="0" smtClean="0"/>
              <a:t> De </a:t>
            </a:r>
            <a:r>
              <a:rPr lang="da-DK" sz="2000" dirty="0" err="1" smtClean="0"/>
              <a:t>Apps</a:t>
            </a:r>
            <a:r>
              <a:rPr lang="da-DK" sz="2000" dirty="0" smtClean="0"/>
              <a:t> med spil vi downloader, er nøje udvalgte med læring for øje. Vi har øje for legeværdien i forhold til andre lege og aktiviteter, og det er ikke et irritationsmoment, selvom vi kun har en </a:t>
            </a:r>
            <a:r>
              <a:rPr lang="da-DK" sz="2000" dirty="0" err="1" smtClean="0"/>
              <a:t>iPad</a:t>
            </a:r>
            <a:r>
              <a:rPr lang="da-DK" sz="2000" dirty="0" smtClean="0"/>
              <a:t> til rådighed til et hus med 113 børn.</a:t>
            </a:r>
          </a:p>
          <a:p>
            <a:r>
              <a:rPr lang="da-DK" sz="2000" dirty="0" smtClean="0"/>
              <a:t>Vores erfaring med børns læring i forbindelse med brugen af </a:t>
            </a:r>
            <a:r>
              <a:rPr lang="da-DK" sz="2000" dirty="0" err="1" smtClean="0"/>
              <a:t>iPad</a:t>
            </a:r>
            <a:r>
              <a:rPr lang="da-DK" sz="2000" dirty="0" smtClean="0"/>
              <a:t> er, at børnene oplever tal, bogstaver, former og farver bliver spændende på en hel ny måde da spillene pirrer dem til at løse opgaven rigtig for at kunne komme videre til næste niveau og sværhedsgrad. De hjælper også hinanden og skaber sociale relationer på kryds af alder, køn og venskaber. </a:t>
            </a:r>
          </a:p>
          <a:p>
            <a:endParaRPr lang="da-DK"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normAutofit/>
          </a:bodyPr>
          <a:lstStyle/>
          <a:p>
            <a:r>
              <a:rPr lang="da-DK" sz="2000" dirty="0" smtClean="0"/>
              <a:t>Det skaber et læringsmiljø som inkluderer mange på en gang. I vuggestuen bruger de puslespil, memoryspil og lydspil. Medarbejderne oplever, at de børn som normalt ikke viser interesse for de spil og højtlæsningsbøger finder det i iPaden. Et andet stort plus er at brikkerne bliver aldrig væk og siderne i bogen ikke revet ud.</a:t>
            </a:r>
          </a:p>
          <a:p>
            <a:r>
              <a:rPr lang="da-DK" sz="2000" dirty="0" smtClean="0"/>
              <a:t>Hvad er så mindre godt: </a:t>
            </a:r>
          </a:p>
          <a:p>
            <a:r>
              <a:rPr lang="da-DK" sz="2000" dirty="0" smtClean="0"/>
              <a:t>At vi kun ejer en </a:t>
            </a:r>
            <a:r>
              <a:rPr lang="da-DK" sz="2000" dirty="0" err="1" smtClean="0"/>
              <a:t>Ipad</a:t>
            </a:r>
            <a:r>
              <a:rPr lang="da-DK" sz="2000" dirty="0" smtClean="0"/>
              <a:t> til 112 børn.</a:t>
            </a:r>
          </a:p>
          <a:p>
            <a:r>
              <a:rPr lang="da-DK" sz="2000" dirty="0" smtClean="0"/>
              <a:t>Nogle børn kan blive helt besat af tanken om at </a:t>
            </a:r>
            <a:r>
              <a:rPr lang="da-DK" sz="2000" dirty="0" err="1" smtClean="0"/>
              <a:t>Ipaden</a:t>
            </a:r>
            <a:r>
              <a:rPr lang="da-DK" sz="2000" dirty="0" smtClean="0"/>
              <a:t> ligger i skabet. </a:t>
            </a:r>
          </a:p>
          <a:p>
            <a:r>
              <a:rPr lang="da-DK" sz="2000" dirty="0" smtClean="0"/>
              <a:t>Ligesom så meget andet skal rammerne være tydelige.</a:t>
            </a:r>
          </a:p>
          <a:p>
            <a:endParaRPr lang="da-D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124744"/>
            <a:ext cx="8229600" cy="5199856"/>
          </a:xfrm>
        </p:spPr>
        <p:txBody>
          <a:bodyPr>
            <a:normAutofit/>
          </a:bodyPr>
          <a:lstStyle/>
          <a:p>
            <a:r>
              <a:rPr lang="da-DK" sz="2000" b="1" u="sng" dirty="0" smtClean="0"/>
              <a:t>I Mariehønen siger børnene følgende om </a:t>
            </a:r>
            <a:r>
              <a:rPr lang="da-DK" sz="2000" b="1" u="sng" dirty="0" err="1" smtClean="0"/>
              <a:t>iPad</a:t>
            </a:r>
            <a:r>
              <a:rPr lang="da-DK" sz="2000" b="1" u="sng" dirty="0" smtClean="0"/>
              <a:t>: </a:t>
            </a:r>
          </a:p>
          <a:p>
            <a:pPr>
              <a:buNone/>
            </a:pPr>
            <a:endParaRPr lang="da-DK" sz="2000" b="1" u="sng" dirty="0" smtClean="0"/>
          </a:p>
          <a:p>
            <a:pPr lvl="0"/>
            <a:r>
              <a:rPr lang="da-DK" sz="2000" dirty="0" err="1" smtClean="0"/>
              <a:t>IPad</a:t>
            </a:r>
            <a:r>
              <a:rPr lang="da-DK" sz="2000" dirty="0" smtClean="0"/>
              <a:t> er god, fordi man selv kan vælge hvad man vil spille.</a:t>
            </a:r>
          </a:p>
          <a:p>
            <a:pPr lvl="0"/>
            <a:r>
              <a:rPr lang="da-DK" sz="2000" dirty="0" smtClean="0"/>
              <a:t>Det er sjove spil, hvor niveauet ofte bliver sværere hvis man er god.</a:t>
            </a:r>
          </a:p>
          <a:p>
            <a:pPr lvl="0"/>
            <a:r>
              <a:rPr lang="da-DK" sz="2000" dirty="0" smtClean="0"/>
              <a:t>Rart at sidde/ligge tæt sammen.</a:t>
            </a:r>
          </a:p>
          <a:p>
            <a:pPr lvl="0"/>
            <a:r>
              <a:rPr lang="da-DK" sz="2000" dirty="0" smtClean="0"/>
              <a:t>Dejligt at være sammen om.</a:t>
            </a:r>
          </a:p>
          <a:p>
            <a:r>
              <a:rPr lang="da-DK" sz="2000" b="1" u="sng" dirty="0" smtClean="0"/>
              <a:t>I Mariehønen siger forældrene følgende om </a:t>
            </a:r>
            <a:r>
              <a:rPr lang="da-DK" sz="2000" b="1" u="sng" dirty="0" err="1" smtClean="0"/>
              <a:t>iPad</a:t>
            </a:r>
            <a:r>
              <a:rPr lang="da-DK" sz="2000" b="1" u="sng" dirty="0" smtClean="0"/>
              <a:t>:</a:t>
            </a:r>
          </a:p>
          <a:p>
            <a:pPr>
              <a:buNone/>
            </a:pPr>
            <a:endParaRPr lang="da-DK" sz="2000" b="1" u="sng" dirty="0" smtClean="0"/>
          </a:p>
          <a:p>
            <a:pPr lvl="0"/>
            <a:r>
              <a:rPr lang="da-DK" sz="2000" dirty="0" smtClean="0"/>
              <a:t>Det er spændende at I indfører </a:t>
            </a:r>
            <a:r>
              <a:rPr lang="da-DK" sz="2000" dirty="0" err="1" smtClean="0"/>
              <a:t>IPad</a:t>
            </a:r>
            <a:r>
              <a:rPr lang="da-DK" sz="2000" dirty="0" smtClean="0"/>
              <a:t> som en del af </a:t>
            </a:r>
            <a:r>
              <a:rPr lang="da-DK" sz="2000" dirty="0" err="1" smtClean="0"/>
              <a:t>lege-/læringmiljøet</a:t>
            </a:r>
            <a:r>
              <a:rPr lang="da-DK" sz="2000" dirty="0" smtClean="0"/>
              <a:t> i Mariehønen.</a:t>
            </a:r>
          </a:p>
          <a:p>
            <a:pPr lvl="0"/>
            <a:r>
              <a:rPr lang="da-DK" sz="2000" dirty="0" smtClean="0"/>
              <a:t>Rart at vuggestuebørnene også får mulighed for at lege med den.</a:t>
            </a:r>
          </a:p>
          <a:p>
            <a:pPr lvl="0"/>
            <a:r>
              <a:rPr lang="da-DK" sz="2000" dirty="0" smtClean="0"/>
              <a:t>Det bliver nok den næste gaveønske til fødselsdag og jul.</a:t>
            </a:r>
          </a:p>
          <a:p>
            <a:endParaRPr lang="da-DK"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Lederens opgave</a:t>
            </a:r>
            <a:endParaRPr lang="da-DK" dirty="0"/>
          </a:p>
        </p:txBody>
      </p:sp>
      <p:sp>
        <p:nvSpPr>
          <p:cNvPr id="3" name="Pladsholder til indhold 2"/>
          <p:cNvSpPr>
            <a:spLocks noGrp="1"/>
          </p:cNvSpPr>
          <p:nvPr>
            <p:ph idx="1"/>
          </p:nvPr>
        </p:nvSpPr>
        <p:spPr/>
        <p:txBody>
          <a:bodyPr/>
          <a:lstStyle/>
          <a:p>
            <a:r>
              <a:rPr lang="da-DK" sz="2000" dirty="0" smtClean="0"/>
              <a:t>Skal sikre at medarbejderne får den nødvendige viden og oplæring i at anvende </a:t>
            </a:r>
            <a:r>
              <a:rPr lang="da-DK" sz="2000" dirty="0" err="1" smtClean="0"/>
              <a:t>Ipad</a:t>
            </a:r>
            <a:r>
              <a:rPr lang="da-DK" sz="2000" dirty="0" smtClean="0"/>
              <a:t>.</a:t>
            </a:r>
          </a:p>
          <a:p>
            <a:pPr>
              <a:buNone/>
            </a:pPr>
            <a:endParaRPr lang="da-DK" sz="2000" dirty="0" smtClean="0"/>
          </a:p>
          <a:p>
            <a:r>
              <a:rPr lang="da-DK" sz="2000" dirty="0" smtClean="0"/>
              <a:t>Skal sikre at </a:t>
            </a:r>
            <a:r>
              <a:rPr lang="da-DK" sz="2000" dirty="0" err="1" smtClean="0"/>
              <a:t>Ipaden</a:t>
            </a:r>
            <a:r>
              <a:rPr lang="da-DK" sz="2000" dirty="0" smtClean="0"/>
              <a:t> bliver brug med læring for øje.</a:t>
            </a:r>
          </a:p>
          <a:p>
            <a:pPr>
              <a:buNone/>
            </a:pPr>
            <a:endParaRPr lang="da-DK" sz="2000" dirty="0" smtClean="0"/>
          </a:p>
          <a:p>
            <a:r>
              <a:rPr lang="da-DK" sz="2000" dirty="0" smtClean="0"/>
              <a:t>At de </a:t>
            </a:r>
            <a:r>
              <a:rPr lang="da-DK" sz="2000" dirty="0" err="1" smtClean="0"/>
              <a:t>Apps</a:t>
            </a:r>
            <a:r>
              <a:rPr lang="da-DK" sz="2000" dirty="0" smtClean="0"/>
              <a:t> som bliver købt er noget vi kan stå inde for.</a:t>
            </a:r>
          </a:p>
          <a:p>
            <a:pPr>
              <a:buNone/>
            </a:pPr>
            <a:endParaRPr lang="da-DK" sz="2000" dirty="0" smtClean="0"/>
          </a:p>
          <a:p>
            <a:r>
              <a:rPr lang="da-DK" sz="2000" dirty="0" smtClean="0"/>
              <a:t>At vi holder fast på vores pædagogiske overvejelser og rammer for brugen af </a:t>
            </a:r>
            <a:r>
              <a:rPr lang="da-DK" sz="2000" dirty="0" err="1" smtClean="0"/>
              <a:t>Ipad</a:t>
            </a:r>
            <a:r>
              <a:rPr lang="da-DK" sz="2000" dirty="0" smtClean="0"/>
              <a:t>.</a:t>
            </a:r>
          </a:p>
          <a:p>
            <a:r>
              <a:rPr lang="da-DK" sz="2000" dirty="0" smtClean="0"/>
              <a:t>Skal sikre at </a:t>
            </a:r>
            <a:r>
              <a:rPr lang="da-DK" sz="2000" dirty="0" err="1" smtClean="0"/>
              <a:t>Ipaden</a:t>
            </a:r>
            <a:r>
              <a:rPr lang="da-DK" sz="2000" dirty="0" smtClean="0"/>
              <a:t> ikke bliver brug som sutteklud for de børn som ofte fylder meget.</a:t>
            </a:r>
          </a:p>
          <a:p>
            <a:pPr>
              <a:buNone/>
            </a:pPr>
            <a:endParaRPr lang="da-DK" sz="2000" dirty="0" smtClean="0"/>
          </a:p>
          <a:p>
            <a:endParaRPr lang="da-D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Fremtiden</a:t>
            </a:r>
            <a:endParaRPr lang="da-DK" dirty="0"/>
          </a:p>
        </p:txBody>
      </p:sp>
      <p:sp>
        <p:nvSpPr>
          <p:cNvPr id="3" name="Pladsholder til indhold 2"/>
          <p:cNvSpPr>
            <a:spLocks noGrp="1"/>
          </p:cNvSpPr>
          <p:nvPr>
            <p:ph idx="1"/>
          </p:nvPr>
        </p:nvSpPr>
        <p:spPr/>
        <p:txBody>
          <a:bodyPr>
            <a:normAutofit/>
          </a:bodyPr>
          <a:lstStyle/>
          <a:p>
            <a:r>
              <a:rPr lang="da-DK" sz="2200" dirty="0" smtClean="0"/>
              <a:t> </a:t>
            </a:r>
            <a:r>
              <a:rPr lang="da-DK" sz="2000" dirty="0" smtClean="0"/>
              <a:t>Vi vil gerne i gang med at bruge </a:t>
            </a:r>
            <a:r>
              <a:rPr lang="da-DK" sz="2000" dirty="0" err="1" smtClean="0"/>
              <a:t>IPad</a:t>
            </a:r>
            <a:r>
              <a:rPr lang="da-DK" sz="2000" dirty="0" smtClean="0"/>
              <a:t> i forbindelse med aktiviteter på udflugter og legeplads.  I år har vi Natur som tema og her vil børnene have mulighed for at tage </a:t>
            </a:r>
            <a:r>
              <a:rPr lang="da-DK" sz="2000" dirty="0" err="1" smtClean="0"/>
              <a:t>IPad</a:t>
            </a:r>
            <a:r>
              <a:rPr lang="da-DK" sz="2000" dirty="0" smtClean="0"/>
              <a:t> med i skoven og til bækken, hvor børnene selv kan tage billeder af det der optager dem og arbejder videre med det når de kommer hjem i Mariehønen.</a:t>
            </a:r>
          </a:p>
          <a:p>
            <a:r>
              <a:rPr lang="da-DK" sz="2000" dirty="0" smtClean="0"/>
              <a:t> Vi vil også gerne have mere leg og bevægelse med levende billeder og lyd i vores sal. Vi er af den opfattelse at vi kan skabe endnu mere tidssvarende, aktivt, socialt og innovativt lege/læringsmiljøer ved at tage udfordringen op og implementere ”det digitale legetøj” i vores legende og lærende hverdag.</a:t>
            </a:r>
          </a:p>
          <a:p>
            <a:r>
              <a:rPr lang="da-DK" sz="2000" dirty="0" smtClean="0"/>
              <a:t> Så lige nu leger og eksperimenterer vi. </a:t>
            </a:r>
            <a:r>
              <a:rPr lang="da-DK" sz="2000" b="1" dirty="0" smtClean="0">
                <a:sym typeface="Wingdings"/>
              </a:rPr>
              <a:t></a:t>
            </a:r>
            <a:endParaRPr lang="da-DK" sz="2000" dirty="0" smtClean="0"/>
          </a:p>
          <a:p>
            <a:endParaRPr lang="da-DK"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Forløb">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TotalTime>
  <Words>1046</Words>
  <Application>Microsoft Office PowerPoint</Application>
  <PresentationFormat>Skærmshow (4:3)</PresentationFormat>
  <Paragraphs>58</Paragraphs>
  <Slides>13</Slides>
  <Notes>0</Notes>
  <HiddenSlides>0</HiddenSlides>
  <MMClips>0</MMClips>
  <ScaleCrop>false</ScaleCrop>
  <HeadingPairs>
    <vt:vector size="4" baseType="variant">
      <vt:variant>
        <vt:lpstr>Tema</vt:lpstr>
      </vt:variant>
      <vt:variant>
        <vt:i4>1</vt:i4>
      </vt:variant>
      <vt:variant>
        <vt:lpstr>Diastitler</vt:lpstr>
      </vt:variant>
      <vt:variant>
        <vt:i4>13</vt:i4>
      </vt:variant>
    </vt:vector>
  </HeadingPairs>
  <TitlesOfParts>
    <vt:vector size="14" baseType="lpstr">
      <vt:lpstr>Forløb</vt:lpstr>
      <vt:lpstr>Dias nummer 1</vt:lpstr>
      <vt:lpstr>Dias nummer 2</vt:lpstr>
      <vt:lpstr>Dias nummer 3</vt:lpstr>
      <vt:lpstr>De første pædagogiske overvejelser:</vt:lpstr>
      <vt:lpstr>Vores erfaring med Ipad</vt:lpstr>
      <vt:lpstr>Dias nummer 6</vt:lpstr>
      <vt:lpstr>Dias nummer 7</vt:lpstr>
      <vt:lpstr>Lederens opgave</vt:lpstr>
      <vt:lpstr>Fremtiden</vt:lpstr>
      <vt:lpstr>App</vt:lpstr>
      <vt:lpstr>App</vt:lpstr>
      <vt:lpstr> </vt:lpstr>
      <vt:lpstr>Dias nummer 13</vt:lpstr>
    </vt:vector>
  </TitlesOfParts>
  <Company>Vejle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bibku</dc:creator>
  <cp:lastModifiedBy>bibku</cp:lastModifiedBy>
  <cp:revision>16</cp:revision>
  <dcterms:created xsi:type="dcterms:W3CDTF">2012-05-30T12:04:01Z</dcterms:created>
  <dcterms:modified xsi:type="dcterms:W3CDTF">2012-06-04T09:29:15Z</dcterms:modified>
</cp:coreProperties>
</file>