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278" r:id="rId6"/>
    <p:sldId id="280" r:id="rId7"/>
    <p:sldId id="284" r:id="rId8"/>
    <p:sldId id="285" r:id="rId9"/>
    <p:sldId id="286" r:id="rId10"/>
    <p:sldId id="288" r:id="rId11"/>
    <p:sldId id="272" r:id="rId12"/>
    <p:sldId id="269" r:id="rId13"/>
    <p:sldId id="271" r:id="rId14"/>
    <p:sldId id="287" r:id="rId15"/>
    <p:sldId id="289" r:id="rId1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rundet rektangel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frundet rektangel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20" name="Undertitel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19" name="Pladsholder til dato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539F2-F1A5-4CBF-85AC-F6D7B8E6E224}" type="datetimeFigureOut">
              <a:rPr lang="da-DK" smtClean="0"/>
              <a:t>06-06-2012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11" name="Pladsholder til dias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D5E29-6BBF-4041-98D4-1BFA954B24B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539F2-F1A5-4CBF-85AC-F6D7B8E6E224}" type="datetimeFigureOut">
              <a:rPr lang="da-DK" smtClean="0"/>
              <a:t>06-06-2012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D5E29-6BBF-4041-98D4-1BFA954B24B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539F2-F1A5-4CBF-85AC-F6D7B8E6E224}" type="datetimeFigureOut">
              <a:rPr lang="da-DK" smtClean="0"/>
              <a:t>06-06-2012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D5E29-6BBF-4041-98D4-1BFA954B24B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539F2-F1A5-4CBF-85AC-F6D7B8E6E224}" type="datetimeFigureOut">
              <a:rPr lang="da-DK" smtClean="0"/>
              <a:t>06-06-2012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D5E29-6BBF-4041-98D4-1BFA954B24B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frundet rektangel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frundet rektangel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539F2-F1A5-4CBF-85AC-F6D7B8E6E224}" type="datetimeFigureOut">
              <a:rPr lang="da-DK" smtClean="0"/>
              <a:t>06-06-2012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D5E29-6BBF-4041-98D4-1BFA954B24B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539F2-F1A5-4CBF-85AC-F6D7B8E6E224}" type="datetimeFigureOut">
              <a:rPr lang="da-DK" smtClean="0"/>
              <a:t>06-06-2012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D5E29-6BBF-4041-98D4-1BFA954B24B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539F2-F1A5-4CBF-85AC-F6D7B8E6E224}" type="datetimeFigureOut">
              <a:rPr lang="da-DK" smtClean="0"/>
              <a:t>06-06-2012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D5E29-6BBF-4041-98D4-1BFA954B24B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539F2-F1A5-4CBF-85AC-F6D7B8E6E224}" type="datetimeFigureOut">
              <a:rPr lang="da-DK" smtClean="0"/>
              <a:t>06-06-2012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D5E29-6BBF-4041-98D4-1BFA954B24B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rundet rektangel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539F2-F1A5-4CBF-85AC-F6D7B8E6E224}" type="datetimeFigureOut">
              <a:rPr lang="da-DK" smtClean="0"/>
              <a:t>06-06-2012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D5E29-6BBF-4041-98D4-1BFA954B24B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539F2-F1A5-4CBF-85AC-F6D7B8E6E224}" type="datetimeFigureOut">
              <a:rPr lang="da-DK" smtClean="0"/>
              <a:t>06-06-2012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D5E29-6BBF-4041-98D4-1BFA954B24B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rundet rektangel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ktangel med enkelt afrundet hjørn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539F2-F1A5-4CBF-85AC-F6D7B8E6E224}" type="datetimeFigureOut">
              <a:rPr lang="da-DK" smtClean="0"/>
              <a:t>06-06-2012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2D5E29-6BBF-4041-98D4-1BFA954B24B4}" type="slidenum">
              <a:rPr lang="da-DK" smtClean="0"/>
              <a:t>‹nr.›</a:t>
            </a:fld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a-DK" smtClean="0"/>
              <a:t>Klik på ikonet for at tilføje et billede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rundet rektangel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Afrundet rektangel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Pladsholder til titel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25" name="Pladsholder til dato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CB539F2-F1A5-4CBF-85AC-F6D7B8E6E224}" type="datetimeFigureOut">
              <a:rPr lang="da-DK" smtClean="0"/>
              <a:t>06-06-2012</a:t>
            </a:fld>
            <a:endParaRPr lang="da-DK"/>
          </a:p>
        </p:txBody>
      </p:sp>
      <p:sp>
        <p:nvSpPr>
          <p:cNvPr id="18" name="Pladsholder til sidefod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72D5E29-6BBF-4041-98D4-1BFA954B24B4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entemeyer.blogspot.dk/" TargetMode="External"/><Relationship Id="rId2" Type="http://schemas.openxmlformats.org/officeDocument/2006/relationships/hyperlink" Target="mailto:bm@learning.aau.d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a-DK" dirty="0" err="1" smtClean="0"/>
              <a:t>Ipads</a:t>
            </a:r>
            <a:r>
              <a:rPr lang="da-DK" dirty="0" smtClean="0"/>
              <a:t> i en skole i bevægelse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22376" y="3861048"/>
            <a:ext cx="7772400" cy="1512168"/>
          </a:xfrm>
        </p:spPr>
        <p:txBody>
          <a:bodyPr>
            <a:noAutofit/>
          </a:bodyPr>
          <a:lstStyle/>
          <a:p>
            <a:pPr algn="l"/>
            <a:endParaRPr lang="da-DK" sz="2400" b="1" dirty="0" smtClean="0"/>
          </a:p>
          <a:p>
            <a:pPr algn="l"/>
            <a:r>
              <a:rPr lang="da-DK" sz="2400" b="1" dirty="0" smtClean="0"/>
              <a:t>Bente Meyer, Institut for Læring og Filosofi, Aalborg Universitet, København, bm@learning.aau.dk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229157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Store forventninger…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0225"/>
            <a:ext cx="7488832" cy="4410943"/>
          </a:xfrm>
        </p:spPr>
      </p:pic>
    </p:spTree>
    <p:extLst>
      <p:ext uri="{BB962C8B-B14F-4D97-AF65-F5344CB8AC3E}">
        <p14:creationId xmlns:p14="http://schemas.microsoft.com/office/powerpoint/2010/main" val="85302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000" dirty="0"/>
              <a:t>Hvilke interaktionsformer og bevægelsesmønstre fremmes og muliggøres ved brug af </a:t>
            </a:r>
            <a:r>
              <a:rPr lang="da-DK" sz="2000" dirty="0" err="1"/>
              <a:t>iPads</a:t>
            </a:r>
            <a:r>
              <a:rPr lang="da-DK" sz="2000" dirty="0"/>
              <a:t>?</a:t>
            </a:r>
            <a:br>
              <a:rPr lang="da-DK" sz="2000" dirty="0"/>
            </a:br>
            <a:endParaRPr lang="da-DK" sz="2000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23" y="530225"/>
            <a:ext cx="2926292" cy="4389438"/>
          </a:xfrm>
        </p:spPr>
      </p:pic>
      <p:pic>
        <p:nvPicPr>
          <p:cNvPr id="11" name="Pladsholder til indhold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14727"/>
            <a:ext cx="4104456" cy="3454433"/>
          </a:xfrm>
        </p:spPr>
      </p:pic>
    </p:spTree>
    <p:extLst>
      <p:ext uri="{BB962C8B-B14F-4D97-AF65-F5344CB8AC3E}">
        <p14:creationId xmlns:p14="http://schemas.microsoft.com/office/powerpoint/2010/main" val="2053855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400" dirty="0"/>
              <a:t>Hvilke læringspotentialer ligger der i forskellige interaktionsformer og bevægelsesmønstre for forskellige </a:t>
            </a:r>
            <a:r>
              <a:rPr lang="da-DK" sz="2400" dirty="0" smtClean="0"/>
              <a:t>elever?</a:t>
            </a:r>
            <a:endParaRPr lang="da-DK" sz="2400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31" y="632215"/>
            <a:ext cx="2793076" cy="4185458"/>
          </a:xfrm>
        </p:spPr>
      </p:pic>
      <p:pic>
        <p:nvPicPr>
          <p:cNvPr id="7" name="Pladsholder til indhold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329" y="530225"/>
            <a:ext cx="2926292" cy="4389438"/>
          </a:xfrm>
        </p:spPr>
      </p:pic>
    </p:spTree>
    <p:extLst>
      <p:ext uri="{BB962C8B-B14F-4D97-AF65-F5344CB8AC3E}">
        <p14:creationId xmlns:p14="http://schemas.microsoft.com/office/powerpoint/2010/main" val="4795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400" dirty="0"/>
              <a:t>Hvilke læringspotentialer ligger der i </a:t>
            </a:r>
            <a:r>
              <a:rPr lang="da-DK" sz="2400" dirty="0" smtClean="0"/>
              <a:t>forskellige </a:t>
            </a:r>
            <a:r>
              <a:rPr lang="da-DK" sz="2400" dirty="0"/>
              <a:t>sociale dynamikker </a:t>
            </a:r>
            <a:r>
              <a:rPr lang="da-DK" sz="2400" dirty="0" err="1"/>
              <a:t>ift</a:t>
            </a:r>
            <a:r>
              <a:rPr lang="da-DK" sz="2400" dirty="0"/>
              <a:t> </a:t>
            </a:r>
            <a:r>
              <a:rPr lang="da-DK" sz="2400" dirty="0" smtClean="0"/>
              <a:t>læring?</a:t>
            </a:r>
            <a:endParaRPr lang="da-DK" sz="2400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23" y="530225"/>
            <a:ext cx="2926292" cy="4389438"/>
          </a:xfrm>
        </p:spPr>
      </p:pic>
      <p:pic>
        <p:nvPicPr>
          <p:cNvPr id="6" name="Pladsholder til indhol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329" y="530225"/>
            <a:ext cx="2926292" cy="4389438"/>
          </a:xfrm>
        </p:spPr>
      </p:pic>
    </p:spTree>
    <p:extLst>
      <p:ext uri="{BB962C8B-B14F-4D97-AF65-F5344CB8AC3E}">
        <p14:creationId xmlns:p14="http://schemas.microsoft.com/office/powerpoint/2010/main" val="7592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/>
              <a:t/>
            </a:r>
            <a:br>
              <a:rPr lang="da-DK" sz="2400" dirty="0"/>
            </a:br>
            <a:r>
              <a:rPr lang="da-DK" sz="2000" dirty="0" smtClean="0"/>
              <a:t>Hvilke </a:t>
            </a:r>
            <a:r>
              <a:rPr lang="da-DK" sz="2000" dirty="0"/>
              <a:t>rum bliver tilgængelige i og med teknologien og hvordan kan de inddrages i </a:t>
            </a:r>
            <a:r>
              <a:rPr lang="da-DK" sz="2000" dirty="0" smtClean="0"/>
              <a:t>læringsprocesserne?</a:t>
            </a:r>
            <a:r>
              <a:rPr lang="da-DK" sz="2000" dirty="0"/>
              <a:t/>
            </a:r>
            <a:br>
              <a:rPr lang="da-DK" sz="2000" dirty="0"/>
            </a:br>
            <a:endParaRPr lang="da-DK" sz="2000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30225"/>
            <a:ext cx="7560840" cy="4410943"/>
          </a:xfrm>
        </p:spPr>
      </p:pic>
    </p:spTree>
    <p:extLst>
      <p:ext uri="{BB962C8B-B14F-4D97-AF65-F5344CB8AC3E}">
        <p14:creationId xmlns:p14="http://schemas.microsoft.com/office/powerpoint/2010/main" val="3501454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b="1" dirty="0" smtClean="0"/>
          </a:p>
          <a:p>
            <a:endParaRPr lang="da-DK" b="1" dirty="0"/>
          </a:p>
          <a:p>
            <a:pPr marL="0" indent="0">
              <a:buNone/>
            </a:pPr>
            <a:r>
              <a:rPr lang="da-DK" b="1" dirty="0"/>
              <a:t> </a:t>
            </a:r>
            <a:r>
              <a:rPr lang="da-DK" b="1" dirty="0" smtClean="0"/>
              <a:t> Bente Meyer </a:t>
            </a:r>
            <a:r>
              <a:rPr lang="da-DK" b="1" dirty="0" smtClean="0">
                <a:hlinkClick r:id="rId2"/>
              </a:rPr>
              <a:t>bm@learning.aau.dk</a:t>
            </a:r>
            <a:endParaRPr lang="da-DK" b="1" dirty="0" smtClean="0"/>
          </a:p>
          <a:p>
            <a:pPr marL="0" indent="0">
              <a:buNone/>
            </a:pPr>
            <a:r>
              <a:rPr lang="da-DK" b="1" dirty="0" smtClean="0"/>
              <a:t> Blog</a:t>
            </a:r>
            <a:r>
              <a:rPr lang="da-DK" b="1" dirty="0"/>
              <a:t>: </a:t>
            </a:r>
            <a:r>
              <a:rPr lang="da-DK" b="1" dirty="0">
                <a:hlinkClick r:id="rId3"/>
              </a:rPr>
              <a:t>http://bentemeyer.blogspot.dk</a:t>
            </a:r>
            <a:r>
              <a:rPr lang="da-DK" b="1" dirty="0" smtClean="0">
                <a:hlinkClick r:id="rId3"/>
              </a:rPr>
              <a:t>/</a:t>
            </a:r>
            <a:endParaRPr lang="da-DK" b="1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152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Hvorfor forskning i </a:t>
            </a:r>
            <a:r>
              <a:rPr lang="da-DK" dirty="0" err="1" smtClean="0"/>
              <a:t>iPads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sz="4000" b="1" dirty="0" smtClean="0"/>
              <a:t>Hvad sker der?....</a:t>
            </a:r>
          </a:p>
          <a:p>
            <a:endParaRPr lang="da-DK" dirty="0" smtClean="0"/>
          </a:p>
          <a:p>
            <a:r>
              <a:rPr lang="da-DK" dirty="0" smtClean="0"/>
              <a:t>Kommuner og skoler investerer i </a:t>
            </a:r>
            <a:r>
              <a:rPr lang="da-DK" dirty="0" err="1" smtClean="0"/>
              <a:t>iPads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Forældre og virksomheder investerer i </a:t>
            </a:r>
            <a:r>
              <a:rPr lang="da-DK" dirty="0" err="1" smtClean="0"/>
              <a:t>iPads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Der tales om </a:t>
            </a:r>
            <a:r>
              <a:rPr lang="da-DK" dirty="0" err="1" smtClean="0"/>
              <a:t>iPad’ens</a:t>
            </a:r>
            <a:r>
              <a:rPr lang="da-DK" dirty="0" smtClean="0"/>
              <a:t> muligheder, om en ‘revolution’ i mobil teknologi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492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Hvorfor forskning i </a:t>
            </a:r>
            <a:r>
              <a:rPr lang="da-DK" dirty="0" err="1" smtClean="0"/>
              <a:t>iPads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sz="4000" b="1" dirty="0" smtClean="0"/>
              <a:t>Men: der er brug for viden om </a:t>
            </a:r>
          </a:p>
          <a:p>
            <a:endParaRPr lang="da-DK" dirty="0"/>
          </a:p>
          <a:p>
            <a:r>
              <a:rPr lang="da-DK" dirty="0" smtClean="0"/>
              <a:t>hvordan læring og undervisning kan organiseres og understøttes med </a:t>
            </a:r>
            <a:r>
              <a:rPr lang="da-DK" dirty="0" err="1" smtClean="0"/>
              <a:t>iPads</a:t>
            </a:r>
            <a:endParaRPr lang="da-DK" dirty="0"/>
          </a:p>
          <a:p>
            <a:endParaRPr lang="da-DK" dirty="0" smtClean="0"/>
          </a:p>
          <a:p>
            <a:r>
              <a:rPr lang="da-DK" dirty="0" smtClean="0"/>
              <a:t>Hvordan forskellige elever lærer med </a:t>
            </a:r>
            <a:r>
              <a:rPr lang="da-DK" dirty="0" err="1" smtClean="0"/>
              <a:t>iPads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Hvordan </a:t>
            </a:r>
            <a:r>
              <a:rPr lang="da-DK" dirty="0" err="1" smtClean="0"/>
              <a:t>iPads</a:t>
            </a:r>
            <a:r>
              <a:rPr lang="da-DK" dirty="0" smtClean="0"/>
              <a:t> støtter skoleudvikling og faglig udvikling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90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869160"/>
            <a:ext cx="8183880" cy="1165880"/>
          </a:xfrm>
        </p:spPr>
        <p:txBody>
          <a:bodyPr>
            <a:noAutofit/>
          </a:bodyPr>
          <a:lstStyle/>
          <a:p>
            <a:r>
              <a:rPr lang="da-DK" sz="3200" dirty="0" smtClean="0"/>
              <a:t>Formål med </a:t>
            </a:r>
            <a:r>
              <a:rPr lang="da-DK" sz="3200" dirty="0" smtClean="0"/>
              <a:t>forskningsprojektet (finansieret af Vejle Kommune)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at kvalificere den investering det er at få </a:t>
            </a:r>
            <a:r>
              <a:rPr lang="da-DK" dirty="0" err="1"/>
              <a:t>iPads</a:t>
            </a:r>
            <a:r>
              <a:rPr lang="da-DK" dirty="0"/>
              <a:t> ud til skolerne med forskning i </a:t>
            </a:r>
            <a:r>
              <a:rPr lang="da-DK" dirty="0" err="1"/>
              <a:t>iPad’ens</a:t>
            </a:r>
            <a:r>
              <a:rPr lang="da-DK" dirty="0"/>
              <a:t> didaktiske muligheder </a:t>
            </a:r>
            <a:endParaRPr lang="da-DK" dirty="0" smtClean="0"/>
          </a:p>
          <a:p>
            <a:endParaRPr lang="da-DK" i="1" dirty="0" smtClean="0"/>
          </a:p>
          <a:p>
            <a:r>
              <a:rPr lang="da-DK" dirty="0" smtClean="0"/>
              <a:t>At undersøge hvordan pædagogisk </a:t>
            </a:r>
            <a:r>
              <a:rPr lang="da-DK" dirty="0"/>
              <a:t>brug af </a:t>
            </a:r>
            <a:r>
              <a:rPr lang="da-DK" dirty="0" err="1"/>
              <a:t>iPads</a:t>
            </a:r>
            <a:r>
              <a:rPr lang="da-DK" dirty="0"/>
              <a:t> </a:t>
            </a:r>
            <a:r>
              <a:rPr lang="da-DK" dirty="0" smtClean="0"/>
              <a:t>kan indgå </a:t>
            </a:r>
            <a:r>
              <a:rPr lang="da-DK" dirty="0"/>
              <a:t>i og støtte </a:t>
            </a:r>
            <a:r>
              <a:rPr lang="da-DK" dirty="0" smtClean="0"/>
              <a:t>skoleudvikling (Skolen </a:t>
            </a:r>
            <a:r>
              <a:rPr lang="da-DK" dirty="0"/>
              <a:t>i B</a:t>
            </a:r>
            <a:r>
              <a:rPr lang="da-DK" dirty="0" smtClean="0"/>
              <a:t>evægelse)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536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smtClean="0"/>
              <a:t>Forskningsprojektet</a:t>
            </a:r>
            <a:endParaRPr 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Fokus på f.eks.:</a:t>
            </a:r>
          </a:p>
          <a:p>
            <a:endParaRPr lang="da-DK" dirty="0" smtClean="0"/>
          </a:p>
          <a:p>
            <a:r>
              <a:rPr lang="da-DK" dirty="0" smtClean="0"/>
              <a:t>Mobilitet og læring</a:t>
            </a:r>
          </a:p>
          <a:p>
            <a:r>
              <a:rPr lang="da-DK" dirty="0" smtClean="0"/>
              <a:t>Organisering af læring</a:t>
            </a:r>
          </a:p>
          <a:p>
            <a:r>
              <a:rPr lang="da-DK" dirty="0" smtClean="0"/>
              <a:t>Social læring </a:t>
            </a:r>
          </a:p>
          <a:p>
            <a:r>
              <a:rPr lang="da-DK" dirty="0" smtClean="0"/>
              <a:t>Faglig læring</a:t>
            </a:r>
          </a:p>
          <a:p>
            <a:r>
              <a:rPr lang="da-DK" dirty="0" smtClean="0"/>
              <a:t>Forskellige elevers læring</a:t>
            </a:r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0664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Forskningsprojektet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i="1" dirty="0" smtClean="0"/>
              <a:t>Viden om:</a:t>
            </a:r>
          </a:p>
          <a:p>
            <a:pPr marL="0" indent="0">
              <a:buNone/>
            </a:pPr>
            <a:r>
              <a:rPr lang="da-DK" dirty="0" smtClean="0"/>
              <a:t> </a:t>
            </a:r>
          </a:p>
          <a:p>
            <a:r>
              <a:rPr lang="da-DK" dirty="0" smtClean="0"/>
              <a:t>nationale og internationale projekter om </a:t>
            </a:r>
            <a:r>
              <a:rPr lang="da-DK" dirty="0" err="1" smtClean="0"/>
              <a:t>iPads</a:t>
            </a:r>
            <a:r>
              <a:rPr lang="da-DK" dirty="0" smtClean="0"/>
              <a:t>, undervisning og læring, forholdet mellem </a:t>
            </a:r>
            <a:r>
              <a:rPr lang="da-DK" dirty="0" err="1" smtClean="0"/>
              <a:t>iPads</a:t>
            </a:r>
            <a:r>
              <a:rPr lang="da-DK" dirty="0" smtClean="0"/>
              <a:t> og skoleudvikling</a:t>
            </a:r>
          </a:p>
          <a:p>
            <a:endParaRPr lang="da-DK" dirty="0"/>
          </a:p>
          <a:p>
            <a:r>
              <a:rPr lang="da-DK" i="1" dirty="0" smtClean="0"/>
              <a:t>Dataindsamling</a:t>
            </a:r>
            <a:r>
              <a:rPr lang="da-DK" dirty="0" smtClean="0"/>
              <a:t>:</a:t>
            </a:r>
          </a:p>
          <a:p>
            <a:endParaRPr lang="da-DK" dirty="0"/>
          </a:p>
          <a:p>
            <a:r>
              <a:rPr lang="da-DK" dirty="0" smtClean="0"/>
              <a:t>Observationer </a:t>
            </a:r>
            <a:r>
              <a:rPr lang="da-DK" dirty="0"/>
              <a:t>af elever (og lærere)</a:t>
            </a:r>
          </a:p>
          <a:p>
            <a:r>
              <a:rPr lang="da-DK" dirty="0" smtClean="0"/>
              <a:t>Uformelle </a:t>
            </a:r>
            <a:r>
              <a:rPr lang="da-DK" dirty="0"/>
              <a:t>interview med elever og </a:t>
            </a:r>
            <a:r>
              <a:rPr lang="da-DK" dirty="0" smtClean="0"/>
              <a:t>lærere </a:t>
            </a:r>
          </a:p>
          <a:p>
            <a:r>
              <a:rPr lang="da-DK" dirty="0" smtClean="0"/>
              <a:t>Elevernes egne fortællinger og produkter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3407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Fakta om projektet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Start august 2012 – slut forår 2013</a:t>
            </a:r>
          </a:p>
          <a:p>
            <a:endParaRPr lang="da-DK" dirty="0" smtClean="0"/>
          </a:p>
          <a:p>
            <a:r>
              <a:rPr lang="da-DK" dirty="0" smtClean="0"/>
              <a:t>7. klasser på Midtbyskolen i Vejle</a:t>
            </a:r>
          </a:p>
          <a:p>
            <a:endParaRPr lang="da-DK" dirty="0"/>
          </a:p>
          <a:p>
            <a:r>
              <a:rPr lang="da-DK" dirty="0" smtClean="0"/>
              <a:t>BM følger elever med </a:t>
            </a:r>
            <a:r>
              <a:rPr lang="da-DK" dirty="0" err="1" smtClean="0"/>
              <a:t>iPads</a:t>
            </a:r>
            <a:r>
              <a:rPr lang="da-DK" dirty="0" smtClean="0"/>
              <a:t> i 100 dage</a:t>
            </a:r>
          </a:p>
          <a:p>
            <a:endParaRPr lang="da-DK" dirty="0"/>
          </a:p>
          <a:p>
            <a:r>
              <a:rPr lang="da-DK" dirty="0" smtClean="0"/>
              <a:t>Løbende indlæg på blogs + formidling af resultater v. seminarer og lignende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7672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sz="4000" dirty="0" smtClean="0"/>
          </a:p>
          <a:p>
            <a:endParaRPr lang="da-DK" sz="4000" dirty="0"/>
          </a:p>
          <a:p>
            <a:r>
              <a:rPr lang="da-DK" sz="4000" i="1" dirty="0" smtClean="0"/>
              <a:t>Erfaringer fra Forskningens Døgn 19. april</a:t>
            </a:r>
            <a:endParaRPr lang="da-DK" sz="4000" i="1" dirty="0"/>
          </a:p>
        </p:txBody>
      </p:sp>
    </p:spTree>
    <p:extLst>
      <p:ext uri="{BB962C8B-B14F-4D97-AF65-F5344CB8AC3E}">
        <p14:creationId xmlns:p14="http://schemas.microsoft.com/office/powerpoint/2010/main" val="317838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Aktiviteter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 smtClean="0"/>
              <a:t>HTX elever underviser indskolings- og udskolingselever (og borgere) i brugen af </a:t>
            </a:r>
            <a:r>
              <a:rPr lang="da-DK" dirty="0" err="1" smtClean="0"/>
              <a:t>iPads</a:t>
            </a:r>
            <a:r>
              <a:rPr lang="da-DK" dirty="0" smtClean="0"/>
              <a:t> i </a:t>
            </a:r>
            <a:r>
              <a:rPr lang="da-DK" dirty="0" err="1" smtClean="0"/>
              <a:t>Mary’s</a:t>
            </a:r>
            <a:r>
              <a:rPr lang="da-DK" dirty="0" smtClean="0"/>
              <a:t>, Vejle</a:t>
            </a:r>
          </a:p>
          <a:p>
            <a:endParaRPr lang="da-DK" dirty="0"/>
          </a:p>
          <a:p>
            <a:r>
              <a:rPr lang="da-DK" dirty="0" smtClean="0"/>
              <a:t>Elev til elev læring</a:t>
            </a:r>
          </a:p>
          <a:p>
            <a:r>
              <a:rPr lang="da-DK" dirty="0" smtClean="0"/>
              <a:t>Forbindelser mellem skole og samfund</a:t>
            </a:r>
          </a:p>
          <a:p>
            <a:r>
              <a:rPr lang="da-DK" dirty="0" err="1" smtClean="0"/>
              <a:t>iPads</a:t>
            </a:r>
            <a:r>
              <a:rPr lang="da-DK" dirty="0" smtClean="0"/>
              <a:t>, læring og undervisning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245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1381</TotalTime>
  <Words>324</Words>
  <Application>Microsoft Office PowerPoint</Application>
  <PresentationFormat>Skærmshow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15</vt:i4>
      </vt:variant>
    </vt:vector>
  </HeadingPairs>
  <TitlesOfParts>
    <vt:vector size="16" baseType="lpstr">
      <vt:lpstr>Aspekt</vt:lpstr>
      <vt:lpstr>Ipads i en skole i bevægelse</vt:lpstr>
      <vt:lpstr>Hvorfor forskning i iPads?</vt:lpstr>
      <vt:lpstr>Hvorfor forskning i iPads?</vt:lpstr>
      <vt:lpstr>Formål med forskningsprojektet (finansieret af Vejle Kommune)</vt:lpstr>
      <vt:lpstr>Forskningsprojektet</vt:lpstr>
      <vt:lpstr>Forskningsprojektet</vt:lpstr>
      <vt:lpstr>Fakta om projektet</vt:lpstr>
      <vt:lpstr>PowerPoint-præsentation</vt:lpstr>
      <vt:lpstr>Aktiviteter</vt:lpstr>
      <vt:lpstr>Store forventninger…</vt:lpstr>
      <vt:lpstr>Hvilke interaktionsformer og bevægelsesmønstre fremmes og muliggøres ved brug af iPads? </vt:lpstr>
      <vt:lpstr>Hvilke læringspotentialer ligger der i forskellige interaktionsformer og bevægelsesmønstre for forskellige elever?</vt:lpstr>
      <vt:lpstr>Hvilke læringspotentialer ligger der i forskellige sociale dynamikker ift læring?</vt:lpstr>
      <vt:lpstr>  Hvilke rum bliver tilgængelige i og med teknologien og hvordan kan de inddrages i læringsprocesserne? </vt:lpstr>
      <vt:lpstr>PowerPoint-præsentation</vt:lpstr>
    </vt:vector>
  </TitlesOfParts>
  <Company>Aalborg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Ipads i en skole i bevægelse</dc:title>
  <dc:creator>Bente Meyer</dc:creator>
  <cp:lastModifiedBy>Bente Meyer</cp:lastModifiedBy>
  <cp:revision>21</cp:revision>
  <dcterms:created xsi:type="dcterms:W3CDTF">2012-04-12T11:58:27Z</dcterms:created>
  <dcterms:modified xsi:type="dcterms:W3CDTF">2012-06-06T05:56:12Z</dcterms:modified>
</cp:coreProperties>
</file>