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437" r:id="rId2"/>
    <p:sldId id="438" r:id="rId3"/>
    <p:sldId id="439" r:id="rId4"/>
    <p:sldId id="435" r:id="rId5"/>
    <p:sldId id="440" r:id="rId6"/>
    <p:sldId id="443" r:id="rId7"/>
    <p:sldId id="445" r:id="rId8"/>
    <p:sldId id="444" r:id="rId9"/>
    <p:sldId id="436" r:id="rId10"/>
  </p:sldIdLst>
  <p:sldSz cx="9144000" cy="6858000" type="screen4x3"/>
  <p:notesSz cx="6797675" cy="9926638"/>
  <p:defaultTextStyle>
    <a:defPPr>
      <a:defRPr lang="da-DK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DD3427"/>
    <a:srgbClr val="A3A319"/>
    <a:srgbClr val="863A6D"/>
    <a:srgbClr val="B1BD15"/>
    <a:srgbClr val="D3E119"/>
    <a:srgbClr val="0B691D"/>
    <a:srgbClr val="0D8123"/>
    <a:srgbClr val="B0271C"/>
    <a:srgbClr val="9E4480"/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llemlayout 2 - Markerin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llemlayout 2 - Markerin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llemlayou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llemlayou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967" autoAdjust="0"/>
    <p:restoredTop sz="94660"/>
  </p:normalViewPr>
  <p:slideViewPr>
    <p:cSldViewPr snapToObjects="1">
      <p:cViewPr varScale="1">
        <p:scale>
          <a:sx n="112" d="100"/>
          <a:sy n="112" d="100"/>
        </p:scale>
        <p:origin x="-31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-106" charset="0"/>
                <a:ea typeface="ＭＳ Ｐゴシック" pitchFamily="-106" charset="-128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A3828559-F1E4-428C-944E-82E991076E81}" type="datetime1">
              <a:rPr lang="da-DK"/>
              <a:pPr>
                <a:defRPr/>
              </a:pPr>
              <a:t>30-10-2013</a:t>
            </a:fld>
            <a:endParaRPr lang="da-DK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-106" charset="0"/>
                <a:ea typeface="ＭＳ Ｐゴシック" pitchFamily="-106" charset="-128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07161A9F-7535-48BF-BFD4-607D72E13BD2}" type="slidenum">
              <a:rPr lang="da-DK"/>
              <a:pPr>
                <a:defRPr/>
              </a:pPr>
              <a:t>‹nr.›</a:t>
            </a:fld>
            <a:endParaRPr lang="da-DK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-106" charset="0"/>
                <a:ea typeface="ＭＳ Ｐゴシック" pitchFamily="-106" charset="-128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6976B4E0-7AF3-49E2-9968-B78CA6924BA0}" type="datetime1">
              <a:rPr lang="da-DK"/>
              <a:pPr>
                <a:defRPr/>
              </a:pPr>
              <a:t>30-10-2013</a:t>
            </a:fld>
            <a:endParaRPr lang="da-DK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da-DK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da-DK" noProof="0" smtClean="0"/>
              <a:t>Click to edit Master text styles</a:t>
            </a:r>
          </a:p>
          <a:p>
            <a:pPr lvl="1"/>
            <a:r>
              <a:rPr lang="da-DK" noProof="0" smtClean="0"/>
              <a:t>Second level</a:t>
            </a:r>
          </a:p>
          <a:p>
            <a:pPr lvl="2"/>
            <a:r>
              <a:rPr lang="da-DK" noProof="0" smtClean="0"/>
              <a:t>Third level</a:t>
            </a:r>
          </a:p>
          <a:p>
            <a:pPr lvl="3"/>
            <a:r>
              <a:rPr lang="da-DK" noProof="0" smtClean="0"/>
              <a:t>Fourth level</a:t>
            </a:r>
          </a:p>
          <a:p>
            <a:pPr lvl="4"/>
            <a:r>
              <a:rPr lang="da-DK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-106" charset="0"/>
                <a:ea typeface="ＭＳ Ｐゴシック" pitchFamily="-106" charset="-128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7B6FBB2C-A0DF-4410-8697-DB8531977306}" type="slidenum">
              <a:rPr lang="da-DK"/>
              <a:pPr>
                <a:defRPr/>
              </a:pPr>
              <a:t>‹nr.›</a:t>
            </a:fld>
            <a:endParaRPr lang="da-DK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65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6FBB2C-A0DF-4410-8697-DB8531977306}" type="slidenum">
              <a:rPr lang="da-DK" smtClean="0"/>
              <a:pPr>
                <a:defRPr/>
              </a:pPr>
              <a:t>1</a:t>
            </a:fld>
            <a:endParaRPr lang="da-DK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6FBB2C-A0DF-4410-8697-DB8531977306}" type="slidenum">
              <a:rPr lang="da-DK" smtClean="0"/>
              <a:pPr>
                <a:defRPr/>
              </a:pPr>
              <a:t>2</a:t>
            </a:fld>
            <a:endParaRPr lang="da-DK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6FBB2C-A0DF-4410-8697-DB8531977306}" type="slidenum">
              <a:rPr lang="da-DK" smtClean="0"/>
              <a:pPr>
                <a:defRPr/>
              </a:pPr>
              <a:t>3</a:t>
            </a:fld>
            <a:endParaRPr lang="da-DK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6FBB2C-A0DF-4410-8697-DB8531977306}" type="slidenum">
              <a:rPr lang="da-DK" smtClean="0"/>
              <a:pPr>
                <a:defRPr/>
              </a:pPr>
              <a:t>8</a:t>
            </a:fld>
            <a:endParaRPr lang="da-DK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0" y="4648200"/>
            <a:ext cx="9144000" cy="1524000"/>
          </a:xfrm>
          <a:prstGeom prst="rect">
            <a:avLst/>
          </a:prstGeom>
          <a:solidFill>
            <a:srgbClr val="863A6D">
              <a:alpha val="70195"/>
            </a:srgbClr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da-DK" sz="1800" dirty="0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5" name="Picture 7" descr="B&amp;U_logo_rgb_trans2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28600" y="4800600"/>
            <a:ext cx="1371600" cy="1243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19196" y="4876800"/>
            <a:ext cx="6639004" cy="609600"/>
          </a:xfrm>
        </p:spPr>
        <p:txBody>
          <a:bodyPr/>
          <a:lstStyle>
            <a:lvl1pPr algn="r">
              <a:defRPr sz="4000" b="1" i="0" cap="all">
                <a:solidFill>
                  <a:schemeClr val="bg1">
                    <a:lumMod val="9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da-DK" smtClean="0"/>
              <a:t>Click to edit Master title style</a:t>
            </a:r>
            <a:endParaRPr lang="da-DK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9196" y="5410200"/>
            <a:ext cx="6639004" cy="838200"/>
          </a:xfrm>
        </p:spPr>
        <p:txBody>
          <a:bodyPr>
            <a:normAutofit/>
          </a:bodyPr>
          <a:lstStyle>
            <a:lvl1pPr marL="0" indent="0" algn="r">
              <a:buNone/>
              <a:defRPr sz="1800" b="0" i="0">
                <a:solidFill>
                  <a:schemeClr val="bg1">
                    <a:lumMod val="9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Click to edit Master subtitle style</a:t>
            </a:r>
            <a:endParaRPr lang="da-DK" dirty="0"/>
          </a:p>
        </p:txBody>
      </p:sp>
    </p:spTree>
  </p:cSld>
  <p:clrMapOvr>
    <a:masterClrMapping/>
  </p:clrMapOvr>
  <p:transition advClick="0" advTm="2000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2F2F2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da-DK" sz="1800" dirty="0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6" name="Picture 6" descr="shutterstock_bobler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1792288" y="5072063"/>
            <a:ext cx="5486400" cy="371475"/>
          </a:xfrm>
          <a:prstGeom prst="rect">
            <a:avLst/>
          </a:prstGeom>
          <a:solidFill>
            <a:srgbClr val="863A6D">
              <a:alpha val="74901"/>
            </a:srgbClr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da-DK" sz="1800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76800"/>
            <a:ext cx="5486400" cy="566738"/>
          </a:xfrm>
        </p:spPr>
        <p:txBody>
          <a:bodyPr anchor="b"/>
          <a:lstStyle>
            <a:lvl1pPr algn="l">
              <a:defRPr sz="1800" b="1" cap="none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da-DK" dirty="0" err="1" smtClean="0"/>
              <a:t>Click</a:t>
            </a:r>
            <a:r>
              <a:rPr lang="da-DK" dirty="0" smtClean="0"/>
              <a:t> to </a:t>
            </a:r>
            <a:r>
              <a:rPr lang="da-DK" dirty="0" err="1" smtClean="0"/>
              <a:t>edit</a:t>
            </a:r>
            <a:r>
              <a:rPr lang="da-DK" dirty="0" smtClean="0"/>
              <a:t> Master </a:t>
            </a:r>
            <a:r>
              <a:rPr lang="da-DK" dirty="0" err="1" smtClean="0"/>
              <a:t>title</a:t>
            </a:r>
            <a:endParaRPr lang="da-DK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4"/>
            <a:ext cx="5486400" cy="4459287"/>
          </a:xfrm>
          <a:ln>
            <a:solidFill>
              <a:schemeClr val="bg1">
                <a:lumMod val="95000"/>
              </a:schemeClr>
            </a:solidFill>
          </a:ln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562600"/>
            <a:ext cx="5486400" cy="914400"/>
          </a:xfrm>
        </p:spPr>
        <p:txBody>
          <a:bodyPr/>
          <a:lstStyle>
            <a:lvl1pPr marL="0" indent="0">
              <a:buNone/>
              <a:defRPr sz="14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dirty="0" err="1" smtClean="0"/>
              <a:t>Click</a:t>
            </a:r>
            <a:r>
              <a:rPr lang="da-DK" dirty="0" smtClean="0"/>
              <a:t> to </a:t>
            </a:r>
            <a:r>
              <a:rPr lang="da-DK" dirty="0" err="1" smtClean="0"/>
              <a:t>edit</a:t>
            </a:r>
            <a:r>
              <a:rPr lang="da-DK" dirty="0" smtClean="0"/>
              <a:t> Master </a:t>
            </a:r>
            <a:r>
              <a:rPr lang="da-DK" dirty="0" err="1" smtClean="0"/>
              <a:t>text</a:t>
            </a:r>
            <a:endParaRPr lang="da-DK" dirty="0" smtClean="0"/>
          </a:p>
        </p:txBody>
      </p:sp>
    </p:spTree>
  </p:cSld>
  <p:clrMapOvr>
    <a:masterClrMapping/>
  </p:clrMapOvr>
  <p:transition advClick="0" advTm="2000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Click to edit Master title style</a:t>
            </a:r>
            <a:endParaRPr lang="da-DK" dirty="0"/>
          </a:p>
        </p:txBody>
      </p:sp>
    </p:spTree>
  </p:cSld>
  <p:clrMapOvr>
    <a:masterClrMapping/>
  </p:clrMapOvr>
  <p:transition advClick="0" advTm="2000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0" y="609600"/>
            <a:ext cx="9144000" cy="990600"/>
          </a:xfrm>
          <a:prstGeom prst="rect">
            <a:avLst/>
          </a:prstGeom>
          <a:solidFill>
            <a:srgbClr val="863A6D">
              <a:alpha val="74901"/>
            </a:srgbClr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da-DK" sz="1800" dirty="0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5" name="Picture 6" descr="B&amp;U_logo_rgb_trans2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123238" y="838200"/>
            <a:ext cx="5635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7543800" cy="503238"/>
          </a:xfrm>
        </p:spPr>
        <p:txBody>
          <a:bodyPr>
            <a:noAutofit/>
          </a:bodyPr>
          <a:lstStyle>
            <a:lvl1pPr algn="l">
              <a:defRPr sz="3200" b="1" i="0" cap="all">
                <a:solidFill>
                  <a:srgbClr val="F2F2F2"/>
                </a:solidFill>
                <a:latin typeface="Arial"/>
                <a:cs typeface="Arial"/>
              </a:defRPr>
            </a:lvl1pPr>
          </a:lstStyle>
          <a:p>
            <a:r>
              <a:rPr lang="da-DK" dirty="0" err="1" smtClean="0"/>
              <a:t>Click</a:t>
            </a:r>
            <a:r>
              <a:rPr lang="da-DK" dirty="0" smtClean="0"/>
              <a:t> to </a:t>
            </a:r>
            <a:r>
              <a:rPr lang="da-DK" dirty="0" err="1" smtClean="0"/>
              <a:t>edit</a:t>
            </a:r>
            <a:r>
              <a:rPr lang="da-DK" dirty="0" smtClean="0"/>
              <a:t> Master </a:t>
            </a:r>
            <a:r>
              <a:rPr lang="da-DK" dirty="0" err="1" smtClean="0"/>
              <a:t>title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343400"/>
          </a:xfrm>
        </p:spPr>
        <p:txBody>
          <a:bodyPr/>
          <a:lstStyle>
            <a:lvl1pPr>
              <a:buFont typeface="Wingdings" charset="2"/>
              <a:buChar char="§"/>
              <a:defRPr sz="2000" b="1" i="0">
                <a:solidFill>
                  <a:srgbClr val="863A6D"/>
                </a:solidFill>
                <a:latin typeface="Arial"/>
                <a:cs typeface="Arial"/>
              </a:defRPr>
            </a:lvl1pPr>
            <a:lvl2pPr>
              <a:buFont typeface="Lucida Grande"/>
              <a:buChar char="–"/>
              <a:defRPr sz="1800" b="0" i="0">
                <a:solidFill>
                  <a:srgbClr val="863A6D"/>
                </a:solidFill>
                <a:latin typeface="Arial"/>
                <a:cs typeface="Arial"/>
              </a:defRPr>
            </a:lvl2pPr>
            <a:lvl3pPr>
              <a:buFont typeface="Lucida Grande"/>
              <a:buChar char="-"/>
              <a:defRPr sz="1800" b="0" i="0">
                <a:solidFill>
                  <a:srgbClr val="863A6D"/>
                </a:solidFill>
                <a:latin typeface="Arial"/>
                <a:cs typeface="Arial"/>
              </a:defRPr>
            </a:lvl3pPr>
            <a:lvl4pPr>
              <a:defRPr b="0" i="0">
                <a:latin typeface="Arial"/>
                <a:cs typeface="Arial"/>
              </a:defRPr>
            </a:lvl4pPr>
            <a:lvl5pPr>
              <a:defRPr b="0" i="0">
                <a:latin typeface="Arial"/>
                <a:cs typeface="Arial"/>
              </a:defRPr>
            </a:lvl5pPr>
          </a:lstStyle>
          <a:p>
            <a:pPr lvl="0"/>
            <a:r>
              <a:rPr lang="da-DK" dirty="0" err="1" smtClean="0"/>
              <a:t>Click</a:t>
            </a:r>
            <a:r>
              <a:rPr lang="da-DK" dirty="0" smtClean="0"/>
              <a:t> to </a:t>
            </a:r>
            <a:r>
              <a:rPr lang="da-DK" dirty="0" err="1" smtClean="0"/>
              <a:t>edit</a:t>
            </a:r>
            <a:r>
              <a:rPr lang="da-DK" dirty="0" smtClean="0"/>
              <a:t> Master </a:t>
            </a:r>
            <a:r>
              <a:rPr lang="da-DK" dirty="0" err="1" smtClean="0"/>
              <a:t>text</a:t>
            </a:r>
            <a:r>
              <a:rPr lang="da-DK" dirty="0" smtClean="0"/>
              <a:t> </a:t>
            </a:r>
            <a:r>
              <a:rPr lang="da-DK" dirty="0" err="1" smtClean="0"/>
              <a:t>styles</a:t>
            </a:r>
            <a:endParaRPr lang="da-DK" dirty="0" smtClean="0"/>
          </a:p>
          <a:p>
            <a:pPr lvl="1"/>
            <a:r>
              <a:rPr lang="da-DK" dirty="0" err="1" smtClean="0"/>
              <a:t>Second</a:t>
            </a:r>
            <a:r>
              <a:rPr lang="da-DK" dirty="0" smtClean="0"/>
              <a:t> </a:t>
            </a:r>
            <a:r>
              <a:rPr lang="da-DK" dirty="0" err="1" smtClean="0"/>
              <a:t>level</a:t>
            </a:r>
            <a:endParaRPr lang="da-DK" dirty="0" smtClean="0"/>
          </a:p>
          <a:p>
            <a:pPr lvl="2"/>
            <a:r>
              <a:rPr lang="da-DK" dirty="0" err="1" smtClean="0"/>
              <a:t>Third</a:t>
            </a:r>
            <a:r>
              <a:rPr lang="da-DK" dirty="0" smtClean="0"/>
              <a:t> </a:t>
            </a:r>
            <a:r>
              <a:rPr lang="da-DK" dirty="0" err="1" smtClean="0"/>
              <a:t>level</a:t>
            </a:r>
            <a:endParaRPr lang="da-DK" dirty="0" smtClean="0"/>
          </a:p>
        </p:txBody>
      </p:sp>
    </p:spTree>
  </p:cSld>
  <p:clrMapOvr>
    <a:masterClrMapping/>
  </p:clrMapOvr>
  <p:transition advClick="0" advTm="2000"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0" y="4953000"/>
            <a:ext cx="9144000" cy="990600"/>
          </a:xfrm>
          <a:prstGeom prst="rect">
            <a:avLst/>
          </a:prstGeom>
          <a:solidFill>
            <a:srgbClr val="863A6D">
              <a:alpha val="74901"/>
            </a:srgbClr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da-DK" sz="1800" dirty="0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5" name="Picture 6" descr="B&amp;U_logo_rgb_trans2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123238" y="5181600"/>
            <a:ext cx="5635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105400"/>
            <a:ext cx="7278687" cy="1362075"/>
          </a:xfrm>
        </p:spPr>
        <p:txBody>
          <a:bodyPr anchor="t"/>
          <a:lstStyle>
            <a:lvl1pPr algn="l">
              <a:defRPr sz="3600" b="1" i="0" cap="all">
                <a:solidFill>
                  <a:schemeClr val="bg1">
                    <a:lumMod val="9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da-DK" dirty="0" err="1" smtClean="0"/>
              <a:t>Click</a:t>
            </a:r>
            <a:r>
              <a:rPr lang="da-DK" dirty="0" smtClean="0"/>
              <a:t> to </a:t>
            </a:r>
            <a:r>
              <a:rPr lang="da-DK" dirty="0" err="1" smtClean="0"/>
              <a:t>edit</a:t>
            </a:r>
            <a:r>
              <a:rPr lang="da-DK" dirty="0" smtClean="0"/>
              <a:t> Master </a:t>
            </a:r>
            <a:r>
              <a:rPr lang="da-DK" dirty="0" err="1" smtClean="0"/>
              <a:t>title</a:t>
            </a:r>
            <a:endParaRPr lang="da-DK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572000"/>
            <a:ext cx="7772400" cy="368300"/>
          </a:xfrm>
        </p:spPr>
        <p:txBody>
          <a:bodyPr anchor="b">
            <a:normAutofit/>
          </a:bodyPr>
          <a:lstStyle>
            <a:lvl1pPr marL="0" indent="0">
              <a:buNone/>
              <a:defRPr sz="1600">
                <a:solidFill>
                  <a:srgbClr val="863A6D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dirty="0" err="1" smtClean="0"/>
              <a:t>Click</a:t>
            </a:r>
            <a:r>
              <a:rPr lang="da-DK" dirty="0" smtClean="0"/>
              <a:t> to </a:t>
            </a:r>
            <a:r>
              <a:rPr lang="da-DK" dirty="0" err="1" smtClean="0"/>
              <a:t>edit</a:t>
            </a:r>
            <a:r>
              <a:rPr lang="da-DK" dirty="0" smtClean="0"/>
              <a:t> Master </a:t>
            </a:r>
            <a:r>
              <a:rPr lang="da-DK" dirty="0" err="1" smtClean="0"/>
              <a:t>text</a:t>
            </a:r>
            <a:endParaRPr lang="da-DK" dirty="0" smtClean="0"/>
          </a:p>
        </p:txBody>
      </p:sp>
    </p:spTree>
  </p:cSld>
  <p:clrMapOvr>
    <a:masterClrMapping/>
  </p:clrMapOvr>
  <p:transition advClick="0" advTm="2000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ChangeArrowheads="1"/>
          </p:cNvSpPr>
          <p:nvPr userDrawn="1"/>
        </p:nvSpPr>
        <p:spPr bwMode="auto">
          <a:xfrm>
            <a:off x="0" y="609600"/>
            <a:ext cx="9144000" cy="990600"/>
          </a:xfrm>
          <a:prstGeom prst="rect">
            <a:avLst/>
          </a:prstGeom>
          <a:solidFill>
            <a:srgbClr val="863A6D">
              <a:alpha val="74901"/>
            </a:srgbClr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da-DK" sz="1800" dirty="0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6" name="Picture 6" descr="B&amp;U_logo_rgb_trans2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123238" y="838200"/>
            <a:ext cx="5635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52600"/>
            <a:ext cx="4038600" cy="4373563"/>
          </a:xfrm>
        </p:spPr>
        <p:txBody>
          <a:bodyPr/>
          <a:lstStyle>
            <a:lvl1pPr>
              <a:buFont typeface="Wingdings" charset="2"/>
              <a:buChar char="§"/>
              <a:defRPr sz="2000" b="1" i="0">
                <a:solidFill>
                  <a:srgbClr val="863A6D"/>
                </a:solidFill>
                <a:latin typeface="Arial"/>
                <a:cs typeface="Arial"/>
              </a:defRPr>
            </a:lvl1pPr>
            <a:lvl2pPr marL="651600">
              <a:defRPr sz="1800" b="0" i="0">
                <a:solidFill>
                  <a:srgbClr val="863A6D"/>
                </a:solidFill>
                <a:latin typeface="Arial"/>
                <a:cs typeface="Arial"/>
              </a:defRPr>
            </a:lvl2pPr>
            <a:lvl3pPr marL="874800">
              <a:buFont typeface="Lucida Grande"/>
              <a:buChar char="-"/>
              <a:defRPr sz="1800" b="0" i="0">
                <a:solidFill>
                  <a:srgbClr val="863A6D"/>
                </a:solidFill>
                <a:latin typeface="Arial"/>
                <a:cs typeface="Arial"/>
              </a:defRPr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dirty="0" err="1" smtClean="0"/>
              <a:t>Click</a:t>
            </a:r>
            <a:r>
              <a:rPr lang="da-DK" dirty="0" smtClean="0"/>
              <a:t> to </a:t>
            </a:r>
            <a:r>
              <a:rPr lang="da-DK" dirty="0" err="1" smtClean="0"/>
              <a:t>edit</a:t>
            </a:r>
            <a:r>
              <a:rPr lang="da-DK" dirty="0" smtClean="0"/>
              <a:t> Master </a:t>
            </a:r>
            <a:r>
              <a:rPr lang="da-DK" dirty="0" err="1" smtClean="0"/>
              <a:t>text</a:t>
            </a:r>
            <a:endParaRPr lang="da-DK" dirty="0" smtClean="0"/>
          </a:p>
          <a:p>
            <a:pPr lvl="1"/>
            <a:r>
              <a:rPr lang="da-DK" dirty="0" err="1" smtClean="0"/>
              <a:t>Second</a:t>
            </a:r>
            <a:r>
              <a:rPr lang="da-DK" dirty="0" smtClean="0"/>
              <a:t> </a:t>
            </a:r>
            <a:r>
              <a:rPr lang="da-DK" dirty="0" err="1" smtClean="0"/>
              <a:t>level</a:t>
            </a:r>
            <a:endParaRPr lang="da-DK" dirty="0" smtClean="0"/>
          </a:p>
          <a:p>
            <a:pPr lvl="2"/>
            <a:r>
              <a:rPr lang="da-DK" dirty="0" err="1" smtClean="0"/>
              <a:t>Third</a:t>
            </a:r>
            <a:r>
              <a:rPr lang="da-DK" dirty="0" smtClean="0"/>
              <a:t> </a:t>
            </a:r>
            <a:r>
              <a:rPr lang="da-DK" dirty="0" err="1" smtClean="0"/>
              <a:t>level</a:t>
            </a:r>
            <a:endParaRPr lang="da-DK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4038600" cy="4373563"/>
          </a:xfrm>
        </p:spPr>
        <p:txBody>
          <a:bodyPr/>
          <a:lstStyle>
            <a:lvl1pPr>
              <a:buFont typeface="Wingdings" charset="2"/>
              <a:buChar char="§"/>
              <a:defRPr sz="2000" b="1" i="0">
                <a:solidFill>
                  <a:srgbClr val="863A6D"/>
                </a:solidFill>
                <a:latin typeface="Arial"/>
                <a:cs typeface="Arial"/>
              </a:defRPr>
            </a:lvl1pPr>
            <a:lvl2pPr marL="651600">
              <a:defRPr sz="1800" b="0" i="0">
                <a:solidFill>
                  <a:srgbClr val="863A6D"/>
                </a:solidFill>
                <a:latin typeface="Arial"/>
                <a:cs typeface="Arial"/>
              </a:defRPr>
            </a:lvl2pPr>
            <a:lvl3pPr marL="874800">
              <a:buFont typeface="Lucida Grande"/>
              <a:buChar char="-"/>
              <a:defRPr sz="1800" b="0" i="0">
                <a:solidFill>
                  <a:srgbClr val="863A6D"/>
                </a:solidFill>
                <a:latin typeface="Arial"/>
                <a:cs typeface="Arial"/>
              </a:defRPr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dirty="0" err="1" smtClean="0"/>
              <a:t>Click</a:t>
            </a:r>
            <a:r>
              <a:rPr lang="da-DK" dirty="0" smtClean="0"/>
              <a:t> to </a:t>
            </a:r>
            <a:r>
              <a:rPr lang="da-DK" dirty="0" err="1" smtClean="0"/>
              <a:t>edit</a:t>
            </a:r>
            <a:r>
              <a:rPr lang="da-DK" dirty="0" smtClean="0"/>
              <a:t> Master </a:t>
            </a:r>
            <a:r>
              <a:rPr lang="da-DK" dirty="0" err="1" smtClean="0"/>
              <a:t>text</a:t>
            </a:r>
            <a:endParaRPr lang="da-DK" dirty="0" smtClean="0"/>
          </a:p>
          <a:p>
            <a:pPr lvl="1"/>
            <a:r>
              <a:rPr lang="da-DK" dirty="0" err="1" smtClean="0"/>
              <a:t>Second</a:t>
            </a:r>
            <a:r>
              <a:rPr lang="da-DK" dirty="0" smtClean="0"/>
              <a:t> </a:t>
            </a:r>
            <a:r>
              <a:rPr lang="da-DK" dirty="0" err="1" smtClean="0"/>
              <a:t>level</a:t>
            </a:r>
            <a:endParaRPr lang="da-DK" dirty="0" smtClean="0"/>
          </a:p>
          <a:p>
            <a:pPr lvl="2"/>
            <a:r>
              <a:rPr lang="da-DK" dirty="0" err="1" smtClean="0"/>
              <a:t>Third</a:t>
            </a:r>
            <a:r>
              <a:rPr lang="da-DK" dirty="0" smtClean="0"/>
              <a:t> </a:t>
            </a:r>
            <a:r>
              <a:rPr lang="da-DK" dirty="0" err="1" smtClean="0"/>
              <a:t>level</a:t>
            </a:r>
            <a:endParaRPr lang="da-DK" dirty="0" smtClean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7543800" cy="503238"/>
          </a:xfrm>
        </p:spPr>
        <p:txBody>
          <a:bodyPr>
            <a:noAutofit/>
          </a:bodyPr>
          <a:lstStyle>
            <a:lvl1pPr algn="l">
              <a:defRPr sz="3200" b="1" i="0" cap="all">
                <a:solidFill>
                  <a:srgbClr val="F2F2F2"/>
                </a:solidFill>
                <a:latin typeface="Arial"/>
                <a:cs typeface="Arial"/>
              </a:defRPr>
            </a:lvl1pPr>
          </a:lstStyle>
          <a:p>
            <a:r>
              <a:rPr lang="da-DK" dirty="0" err="1" smtClean="0"/>
              <a:t>Click</a:t>
            </a:r>
            <a:r>
              <a:rPr lang="da-DK" dirty="0" smtClean="0"/>
              <a:t> to </a:t>
            </a:r>
            <a:r>
              <a:rPr lang="da-DK" dirty="0" err="1" smtClean="0"/>
              <a:t>edit</a:t>
            </a:r>
            <a:r>
              <a:rPr lang="da-DK" dirty="0" smtClean="0"/>
              <a:t> Master </a:t>
            </a:r>
            <a:r>
              <a:rPr lang="da-DK" dirty="0" err="1" smtClean="0"/>
              <a:t>title</a:t>
            </a:r>
            <a:endParaRPr lang="da-DK" dirty="0"/>
          </a:p>
        </p:txBody>
      </p:sp>
    </p:spTree>
  </p:cSld>
  <p:clrMapOvr>
    <a:masterClrMapping/>
  </p:clrMapOvr>
  <p:transition advClick="0" advTm="2000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 userDrawn="1"/>
        </p:nvSpPr>
        <p:spPr bwMode="auto">
          <a:xfrm>
            <a:off x="0" y="609600"/>
            <a:ext cx="9144000" cy="990600"/>
          </a:xfrm>
          <a:prstGeom prst="rect">
            <a:avLst/>
          </a:prstGeom>
          <a:solidFill>
            <a:srgbClr val="863A6D">
              <a:alpha val="74901"/>
            </a:srgbClr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da-DK" sz="1800" dirty="0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8" name="Picture 6" descr="B&amp;U_logo_rgb_trans2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123238" y="838200"/>
            <a:ext cx="5635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70038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 i="0" cap="all">
                <a:solidFill>
                  <a:srgbClr val="863A6D"/>
                </a:solidFill>
                <a:latin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dirty="0" err="1" smtClean="0"/>
              <a:t>Click</a:t>
            </a:r>
            <a:r>
              <a:rPr lang="da-DK" dirty="0" smtClean="0"/>
              <a:t> to </a:t>
            </a:r>
            <a:r>
              <a:rPr lang="da-DK" dirty="0" err="1" smtClean="0"/>
              <a:t>edit</a:t>
            </a:r>
            <a:r>
              <a:rPr lang="da-DK" dirty="0" smtClean="0"/>
              <a:t> Master </a:t>
            </a:r>
            <a:r>
              <a:rPr lang="da-DK" dirty="0" err="1" smtClean="0"/>
              <a:t>text</a:t>
            </a:r>
            <a:endParaRPr lang="da-DK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97112"/>
            <a:ext cx="4040188" cy="3951288"/>
          </a:xfrm>
        </p:spPr>
        <p:txBody>
          <a:bodyPr/>
          <a:lstStyle>
            <a:lvl1pPr>
              <a:defRPr sz="1800" b="0" i="0">
                <a:solidFill>
                  <a:srgbClr val="863A6D"/>
                </a:solidFill>
                <a:latin typeface="Arial"/>
                <a:cs typeface="Arial"/>
              </a:defRPr>
            </a:lvl1pPr>
            <a:lvl2pPr>
              <a:defRPr sz="1800" b="0" i="0">
                <a:solidFill>
                  <a:srgbClr val="863A6D"/>
                </a:solidFill>
                <a:latin typeface="Arial"/>
                <a:cs typeface="Arial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dirty="0" err="1" smtClean="0"/>
              <a:t>Click</a:t>
            </a:r>
            <a:r>
              <a:rPr lang="da-DK" dirty="0" smtClean="0"/>
              <a:t> to </a:t>
            </a:r>
            <a:r>
              <a:rPr lang="da-DK" dirty="0" err="1" smtClean="0"/>
              <a:t>edit</a:t>
            </a:r>
            <a:r>
              <a:rPr lang="da-DK" dirty="0" smtClean="0"/>
              <a:t> Master </a:t>
            </a:r>
            <a:r>
              <a:rPr lang="da-DK" dirty="0" err="1" smtClean="0"/>
              <a:t>text</a:t>
            </a:r>
            <a:endParaRPr lang="da-DK" dirty="0" smtClean="0"/>
          </a:p>
          <a:p>
            <a:pPr lvl="1"/>
            <a:r>
              <a:rPr lang="da-DK" dirty="0" err="1" smtClean="0"/>
              <a:t>Second</a:t>
            </a:r>
            <a:r>
              <a:rPr lang="da-DK" dirty="0" smtClean="0"/>
              <a:t> </a:t>
            </a:r>
            <a:r>
              <a:rPr lang="da-DK" dirty="0" err="1" smtClean="0"/>
              <a:t>level</a:t>
            </a:r>
            <a:endParaRPr lang="da-DK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00200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 i="0" cap="all">
                <a:solidFill>
                  <a:srgbClr val="863A6D"/>
                </a:solidFill>
                <a:latin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dirty="0" err="1" smtClean="0"/>
              <a:t>Click</a:t>
            </a:r>
            <a:r>
              <a:rPr lang="da-DK" dirty="0" smtClean="0"/>
              <a:t> to </a:t>
            </a:r>
            <a:r>
              <a:rPr lang="da-DK" dirty="0" err="1" smtClean="0"/>
              <a:t>edit</a:t>
            </a:r>
            <a:r>
              <a:rPr lang="da-DK" dirty="0" smtClean="0"/>
              <a:t> Master </a:t>
            </a:r>
            <a:r>
              <a:rPr lang="da-DK" dirty="0" err="1" smtClean="0"/>
              <a:t>text</a:t>
            </a:r>
            <a:endParaRPr lang="da-DK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97112"/>
            <a:ext cx="4041775" cy="3951288"/>
          </a:xfrm>
        </p:spPr>
        <p:txBody>
          <a:bodyPr/>
          <a:lstStyle>
            <a:lvl1pPr>
              <a:defRPr sz="1800" b="0" i="0">
                <a:solidFill>
                  <a:srgbClr val="863A6D"/>
                </a:solidFill>
                <a:latin typeface="Arial"/>
                <a:cs typeface="Arial"/>
              </a:defRPr>
            </a:lvl1pPr>
            <a:lvl2pPr>
              <a:defRPr sz="1800" b="0" i="0">
                <a:solidFill>
                  <a:srgbClr val="863A6D"/>
                </a:solidFill>
                <a:latin typeface="Arial"/>
                <a:cs typeface="Arial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dirty="0" err="1" smtClean="0"/>
              <a:t>Click</a:t>
            </a:r>
            <a:r>
              <a:rPr lang="da-DK" dirty="0" smtClean="0"/>
              <a:t> to </a:t>
            </a:r>
            <a:r>
              <a:rPr lang="da-DK" dirty="0" err="1" smtClean="0"/>
              <a:t>edit</a:t>
            </a:r>
            <a:r>
              <a:rPr lang="da-DK" dirty="0" smtClean="0"/>
              <a:t> Master </a:t>
            </a:r>
            <a:r>
              <a:rPr lang="da-DK" dirty="0" err="1" smtClean="0"/>
              <a:t>text</a:t>
            </a:r>
            <a:endParaRPr lang="da-DK" dirty="0" smtClean="0"/>
          </a:p>
          <a:p>
            <a:pPr lvl="1"/>
            <a:r>
              <a:rPr lang="da-DK" dirty="0" err="1" smtClean="0"/>
              <a:t>Second</a:t>
            </a:r>
            <a:r>
              <a:rPr lang="da-DK" dirty="0" smtClean="0"/>
              <a:t> </a:t>
            </a:r>
            <a:r>
              <a:rPr lang="da-DK" dirty="0" err="1" smtClean="0"/>
              <a:t>level</a:t>
            </a:r>
            <a:endParaRPr lang="da-DK" dirty="0" smtClean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7543800" cy="503238"/>
          </a:xfrm>
        </p:spPr>
        <p:txBody>
          <a:bodyPr>
            <a:noAutofit/>
          </a:bodyPr>
          <a:lstStyle>
            <a:lvl1pPr algn="l">
              <a:defRPr sz="3200" b="1" i="0" cap="all">
                <a:solidFill>
                  <a:srgbClr val="F2F2F2"/>
                </a:solidFill>
                <a:latin typeface="Arial"/>
                <a:cs typeface="Arial"/>
              </a:defRPr>
            </a:lvl1pPr>
          </a:lstStyle>
          <a:p>
            <a:r>
              <a:rPr lang="da-DK" dirty="0" err="1" smtClean="0"/>
              <a:t>Click</a:t>
            </a:r>
            <a:r>
              <a:rPr lang="da-DK" dirty="0" smtClean="0"/>
              <a:t> to </a:t>
            </a:r>
            <a:r>
              <a:rPr lang="da-DK" dirty="0" err="1" smtClean="0"/>
              <a:t>edit</a:t>
            </a:r>
            <a:r>
              <a:rPr lang="da-DK" dirty="0" smtClean="0"/>
              <a:t> Master </a:t>
            </a:r>
            <a:r>
              <a:rPr lang="da-DK" dirty="0" err="1" smtClean="0"/>
              <a:t>title</a:t>
            </a:r>
            <a:endParaRPr lang="da-DK" dirty="0"/>
          </a:p>
        </p:txBody>
      </p:sp>
    </p:spTree>
  </p:cSld>
  <p:clrMapOvr>
    <a:masterClrMapping/>
  </p:clrMapOvr>
  <p:transition advClick="0" advTm="2000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ChangeArrowheads="1"/>
          </p:cNvSpPr>
          <p:nvPr userDrawn="1"/>
        </p:nvSpPr>
        <p:spPr bwMode="auto">
          <a:xfrm>
            <a:off x="0" y="609600"/>
            <a:ext cx="9144000" cy="990600"/>
          </a:xfrm>
          <a:prstGeom prst="rect">
            <a:avLst/>
          </a:prstGeom>
          <a:solidFill>
            <a:srgbClr val="863A6D">
              <a:alpha val="74901"/>
            </a:srgbClr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da-DK" sz="1800" dirty="0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6" name="Picture 6" descr="B&amp;U_logo_rgb_trans2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123238" y="838200"/>
            <a:ext cx="5635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4038600" cy="4373563"/>
          </a:xfrm>
        </p:spPr>
        <p:txBody>
          <a:bodyPr/>
          <a:lstStyle>
            <a:lvl1pPr>
              <a:buFont typeface="Wingdings" charset="2"/>
              <a:buChar char="§"/>
              <a:defRPr sz="2000" b="0" i="0">
                <a:solidFill>
                  <a:srgbClr val="863A6D"/>
                </a:solidFill>
                <a:latin typeface="Arial"/>
                <a:cs typeface="Arial"/>
              </a:defRPr>
            </a:lvl1pPr>
            <a:lvl2pPr marL="651600">
              <a:defRPr sz="1800" b="0" i="0">
                <a:solidFill>
                  <a:srgbClr val="863A6D"/>
                </a:solidFill>
                <a:latin typeface="Arial"/>
                <a:cs typeface="Arial"/>
              </a:defRPr>
            </a:lvl2pPr>
            <a:lvl3pPr marL="874800">
              <a:buFont typeface="Lucida Grande"/>
              <a:buChar char="-"/>
              <a:defRPr sz="1800" b="0" i="0">
                <a:solidFill>
                  <a:srgbClr val="863A6D"/>
                </a:solidFill>
                <a:latin typeface="Arial"/>
                <a:cs typeface="Arial"/>
              </a:defRPr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dirty="0" err="1" smtClean="0"/>
              <a:t>Click</a:t>
            </a:r>
            <a:r>
              <a:rPr lang="da-DK" dirty="0" smtClean="0"/>
              <a:t> to </a:t>
            </a:r>
            <a:r>
              <a:rPr lang="da-DK" dirty="0" err="1" smtClean="0"/>
              <a:t>edit</a:t>
            </a:r>
            <a:r>
              <a:rPr lang="da-DK" dirty="0" smtClean="0"/>
              <a:t> Master </a:t>
            </a:r>
            <a:r>
              <a:rPr lang="da-DK" dirty="0" err="1" smtClean="0"/>
              <a:t>text</a:t>
            </a:r>
            <a:endParaRPr lang="da-DK" dirty="0" smtClean="0"/>
          </a:p>
          <a:p>
            <a:pPr lvl="1"/>
            <a:r>
              <a:rPr lang="da-DK" dirty="0" err="1" smtClean="0"/>
              <a:t>Second</a:t>
            </a:r>
            <a:r>
              <a:rPr lang="da-DK" dirty="0" smtClean="0"/>
              <a:t> </a:t>
            </a:r>
            <a:r>
              <a:rPr lang="da-DK" dirty="0" err="1" smtClean="0"/>
              <a:t>level</a:t>
            </a:r>
            <a:endParaRPr lang="da-DK" dirty="0" smtClean="0"/>
          </a:p>
          <a:p>
            <a:pPr lvl="2"/>
            <a:r>
              <a:rPr lang="da-DK" dirty="0" err="1" smtClean="0"/>
              <a:t>Third</a:t>
            </a:r>
            <a:r>
              <a:rPr lang="da-DK" dirty="0" smtClean="0"/>
              <a:t> </a:t>
            </a:r>
            <a:r>
              <a:rPr lang="da-DK" dirty="0" err="1" smtClean="0"/>
              <a:t>level</a:t>
            </a:r>
            <a:endParaRPr lang="da-DK" dirty="0" smtClean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7543800" cy="503238"/>
          </a:xfrm>
        </p:spPr>
        <p:txBody>
          <a:bodyPr>
            <a:noAutofit/>
          </a:bodyPr>
          <a:lstStyle>
            <a:lvl1pPr algn="l">
              <a:defRPr sz="3200" b="1" i="0" cap="all">
                <a:solidFill>
                  <a:srgbClr val="F2F2F2"/>
                </a:solidFill>
                <a:latin typeface="Arial"/>
                <a:cs typeface="Arial"/>
              </a:defRPr>
            </a:lvl1pPr>
          </a:lstStyle>
          <a:p>
            <a:r>
              <a:rPr lang="da-DK" dirty="0" err="1" smtClean="0"/>
              <a:t>Click</a:t>
            </a:r>
            <a:r>
              <a:rPr lang="da-DK" dirty="0" smtClean="0"/>
              <a:t> to </a:t>
            </a:r>
            <a:r>
              <a:rPr lang="da-DK" dirty="0" err="1" smtClean="0"/>
              <a:t>edit</a:t>
            </a:r>
            <a:r>
              <a:rPr lang="da-DK" dirty="0" smtClean="0"/>
              <a:t> Master </a:t>
            </a:r>
            <a:r>
              <a:rPr lang="da-DK" dirty="0" err="1" smtClean="0"/>
              <a:t>title</a:t>
            </a:r>
            <a:endParaRPr lang="da-DK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0"/>
          </p:nvPr>
        </p:nvSpPr>
        <p:spPr>
          <a:xfrm>
            <a:off x="457200" y="1905000"/>
            <a:ext cx="4038600" cy="4221163"/>
          </a:xfrm>
          <a:ln>
            <a:solidFill>
              <a:schemeClr val="bg1">
                <a:lumMod val="95000"/>
              </a:schemeClr>
            </a:solidFill>
          </a:ln>
        </p:spPr>
        <p:txBody>
          <a:bodyPr rtlCol="0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 dirty="0"/>
          </a:p>
        </p:txBody>
      </p:sp>
    </p:spTree>
  </p:cSld>
  <p:clrMapOvr>
    <a:masterClrMapping/>
  </p:clrMapOvr>
  <p:transition advClick="0" advTm="2000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ChangeArrowheads="1"/>
          </p:cNvSpPr>
          <p:nvPr userDrawn="1"/>
        </p:nvSpPr>
        <p:spPr bwMode="auto">
          <a:xfrm>
            <a:off x="0" y="609600"/>
            <a:ext cx="9144000" cy="990600"/>
          </a:xfrm>
          <a:prstGeom prst="rect">
            <a:avLst/>
          </a:prstGeom>
          <a:solidFill>
            <a:srgbClr val="863A6D">
              <a:alpha val="74901"/>
            </a:srgbClr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da-DK" sz="1800" dirty="0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6" name="Picture 6" descr="B&amp;U_logo_rgb_trans2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123238" y="838200"/>
            <a:ext cx="5635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52600"/>
            <a:ext cx="4038600" cy="4373563"/>
          </a:xfrm>
        </p:spPr>
        <p:txBody>
          <a:bodyPr/>
          <a:lstStyle>
            <a:lvl1pPr>
              <a:buFont typeface="Wingdings" charset="2"/>
              <a:buChar char="§"/>
              <a:defRPr sz="2000" b="0" i="0">
                <a:solidFill>
                  <a:srgbClr val="863A6D"/>
                </a:solidFill>
                <a:latin typeface="Arial"/>
                <a:cs typeface="Arial"/>
              </a:defRPr>
            </a:lvl1pPr>
            <a:lvl2pPr marL="651600">
              <a:defRPr sz="1800" b="0" i="0">
                <a:solidFill>
                  <a:srgbClr val="863A6D"/>
                </a:solidFill>
                <a:latin typeface="Arial"/>
                <a:cs typeface="Arial"/>
              </a:defRPr>
            </a:lvl2pPr>
            <a:lvl3pPr marL="874800">
              <a:buFont typeface="Lucida Grande"/>
              <a:buChar char="-"/>
              <a:defRPr sz="1800" b="0" i="0">
                <a:solidFill>
                  <a:srgbClr val="863A6D"/>
                </a:solidFill>
                <a:latin typeface="Arial"/>
                <a:cs typeface="Arial"/>
              </a:defRPr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dirty="0" err="1" smtClean="0"/>
              <a:t>Click</a:t>
            </a:r>
            <a:r>
              <a:rPr lang="da-DK" dirty="0" smtClean="0"/>
              <a:t> to </a:t>
            </a:r>
            <a:r>
              <a:rPr lang="da-DK" dirty="0" err="1" smtClean="0"/>
              <a:t>edit</a:t>
            </a:r>
            <a:r>
              <a:rPr lang="da-DK" dirty="0" smtClean="0"/>
              <a:t> Master </a:t>
            </a:r>
            <a:r>
              <a:rPr lang="da-DK" dirty="0" err="1" smtClean="0"/>
              <a:t>text</a:t>
            </a:r>
            <a:endParaRPr lang="da-DK" dirty="0" smtClean="0"/>
          </a:p>
          <a:p>
            <a:pPr lvl="1"/>
            <a:r>
              <a:rPr lang="da-DK" dirty="0" err="1" smtClean="0"/>
              <a:t>Second</a:t>
            </a:r>
            <a:r>
              <a:rPr lang="da-DK" dirty="0" smtClean="0"/>
              <a:t> </a:t>
            </a:r>
            <a:r>
              <a:rPr lang="da-DK" dirty="0" err="1" smtClean="0"/>
              <a:t>level</a:t>
            </a:r>
            <a:endParaRPr lang="da-DK" dirty="0" smtClean="0"/>
          </a:p>
          <a:p>
            <a:pPr lvl="2"/>
            <a:r>
              <a:rPr lang="da-DK" dirty="0" err="1" smtClean="0"/>
              <a:t>Third</a:t>
            </a:r>
            <a:r>
              <a:rPr lang="da-DK" dirty="0" smtClean="0"/>
              <a:t> </a:t>
            </a:r>
            <a:r>
              <a:rPr lang="da-DK" dirty="0" err="1" smtClean="0"/>
              <a:t>level</a:t>
            </a:r>
            <a:endParaRPr lang="da-DK" dirty="0" smtClean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7543800" cy="503238"/>
          </a:xfrm>
        </p:spPr>
        <p:txBody>
          <a:bodyPr>
            <a:noAutofit/>
          </a:bodyPr>
          <a:lstStyle>
            <a:lvl1pPr algn="l">
              <a:defRPr sz="3200" b="1" i="0" cap="all">
                <a:solidFill>
                  <a:srgbClr val="F2F2F2"/>
                </a:solidFill>
                <a:latin typeface="Arial"/>
                <a:cs typeface="Arial"/>
              </a:defRPr>
            </a:lvl1pPr>
          </a:lstStyle>
          <a:p>
            <a:r>
              <a:rPr lang="da-DK" dirty="0" err="1" smtClean="0"/>
              <a:t>Click</a:t>
            </a:r>
            <a:r>
              <a:rPr lang="da-DK" dirty="0" smtClean="0"/>
              <a:t> to </a:t>
            </a:r>
            <a:r>
              <a:rPr lang="da-DK" dirty="0" err="1" smtClean="0"/>
              <a:t>edit</a:t>
            </a:r>
            <a:r>
              <a:rPr lang="da-DK" dirty="0" smtClean="0"/>
              <a:t> Master </a:t>
            </a:r>
            <a:r>
              <a:rPr lang="da-DK" dirty="0" err="1" smtClean="0"/>
              <a:t>title</a:t>
            </a:r>
            <a:endParaRPr lang="da-DK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0"/>
          </p:nvPr>
        </p:nvSpPr>
        <p:spPr>
          <a:xfrm>
            <a:off x="4648200" y="1905000"/>
            <a:ext cx="4038600" cy="4221163"/>
          </a:xfrm>
          <a:ln>
            <a:solidFill>
              <a:schemeClr val="bg1">
                <a:lumMod val="95000"/>
              </a:schemeClr>
            </a:solidFill>
          </a:ln>
        </p:spPr>
        <p:txBody>
          <a:bodyPr rtlCol="0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 dirty="0"/>
          </a:p>
        </p:txBody>
      </p:sp>
    </p:spTree>
  </p:cSld>
  <p:clrMapOvr>
    <a:masterClrMapping/>
  </p:clrMapOvr>
  <p:transition advClick="0" advTm="2000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ChangeArrowheads="1"/>
          </p:cNvSpPr>
          <p:nvPr userDrawn="1"/>
        </p:nvSpPr>
        <p:spPr bwMode="auto">
          <a:xfrm>
            <a:off x="0" y="609600"/>
            <a:ext cx="9144000" cy="990600"/>
          </a:xfrm>
          <a:prstGeom prst="rect">
            <a:avLst/>
          </a:prstGeom>
          <a:solidFill>
            <a:srgbClr val="863A6D">
              <a:alpha val="74901"/>
            </a:srgbClr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da-DK" sz="1800" dirty="0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4" name="Picture 6" descr="B&amp;U_logo_rgb_trans2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123238" y="838200"/>
            <a:ext cx="5635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7467600" cy="503238"/>
          </a:xfrm>
        </p:spPr>
        <p:txBody>
          <a:bodyPr>
            <a:noAutofit/>
          </a:bodyPr>
          <a:lstStyle>
            <a:lvl1pPr algn="l">
              <a:defRPr sz="3200" b="1" i="0" cap="all">
                <a:solidFill>
                  <a:srgbClr val="F2F2F2"/>
                </a:solidFill>
                <a:latin typeface="Arial"/>
                <a:cs typeface="Arial"/>
              </a:defRPr>
            </a:lvl1pPr>
          </a:lstStyle>
          <a:p>
            <a:r>
              <a:rPr lang="da-DK" dirty="0" err="1" smtClean="0"/>
              <a:t>Click</a:t>
            </a:r>
            <a:r>
              <a:rPr lang="da-DK" dirty="0" smtClean="0"/>
              <a:t> to </a:t>
            </a:r>
            <a:r>
              <a:rPr lang="da-DK" dirty="0" err="1" smtClean="0"/>
              <a:t>edit</a:t>
            </a:r>
            <a:r>
              <a:rPr lang="da-DK" dirty="0" smtClean="0"/>
              <a:t> Master </a:t>
            </a:r>
            <a:r>
              <a:rPr lang="da-DK" dirty="0" err="1" smtClean="0"/>
              <a:t>title</a:t>
            </a:r>
            <a:endParaRPr lang="da-DK" dirty="0"/>
          </a:p>
        </p:txBody>
      </p:sp>
    </p:spTree>
  </p:cSld>
  <p:clrMapOvr>
    <a:masterClrMapping/>
  </p:clrMapOvr>
  <p:transition advClick="0" advTm="2000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advClick="0" advTm="2000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4" descr="baggrund_logo.jpg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da-DK" smtClean="0"/>
              <a:t>Click to edit Master title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Click to edit Master text styles</a:t>
            </a:r>
          </a:p>
          <a:p>
            <a:pPr lvl="1"/>
            <a:r>
              <a:rPr lang="da-DK" smtClean="0"/>
              <a:t>Second level</a:t>
            </a:r>
          </a:p>
          <a:p>
            <a:pPr lvl="2"/>
            <a:r>
              <a:rPr lang="da-DK" smtClean="0"/>
              <a:t>Third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1" r:id="rId1"/>
    <p:sldLayoutId id="2147484552" r:id="rId2"/>
    <p:sldLayoutId id="2147484553" r:id="rId3"/>
    <p:sldLayoutId id="2147484554" r:id="rId4"/>
    <p:sldLayoutId id="2147484555" r:id="rId5"/>
    <p:sldLayoutId id="2147484556" r:id="rId6"/>
    <p:sldLayoutId id="2147484557" r:id="rId7"/>
    <p:sldLayoutId id="2147484558" r:id="rId8"/>
    <p:sldLayoutId id="2147484549" r:id="rId9"/>
    <p:sldLayoutId id="2147484559" r:id="rId10"/>
    <p:sldLayoutId id="2147484550" r:id="rId11"/>
  </p:sldLayoutIdLst>
  <p:transition advClick="0" advTm="2000">
    <p:wipe dir="r"/>
  </p:transition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200" b="1" kern="1200" cap="all">
          <a:solidFill>
            <a:srgbClr val="F2F2F2"/>
          </a:solidFill>
          <a:latin typeface="Arial"/>
          <a:ea typeface="ＭＳ Ｐゴシック" pitchFamily="-65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2F2F2"/>
          </a:solidFill>
          <a:latin typeface="Arial" pitchFamily="-65" charset="0"/>
          <a:ea typeface="ＭＳ Ｐゴシック" pitchFamily="-65" charset="-128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2F2F2"/>
          </a:solidFill>
          <a:latin typeface="Arial" pitchFamily="-65" charset="0"/>
          <a:ea typeface="ＭＳ Ｐゴシック" pitchFamily="-65" charset="-128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2F2F2"/>
          </a:solidFill>
          <a:latin typeface="Arial" pitchFamily="-65" charset="0"/>
          <a:ea typeface="ＭＳ Ｐゴシック" pitchFamily="-65" charset="-128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2F2F2"/>
          </a:solidFill>
          <a:latin typeface="Arial" pitchFamily="-65" charset="0"/>
          <a:ea typeface="ＭＳ Ｐゴシック" pitchFamily="-65" charset="-128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200" b="1">
          <a:solidFill>
            <a:srgbClr val="F2F2F2"/>
          </a:solidFill>
          <a:latin typeface="Arial" pitchFamily="-65" charset="0"/>
          <a:ea typeface="ＭＳ Ｐゴシック" pitchFamily="-65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200" b="1">
          <a:solidFill>
            <a:srgbClr val="F2F2F2"/>
          </a:solidFill>
          <a:latin typeface="Arial" pitchFamily="-65" charset="0"/>
          <a:ea typeface="ＭＳ Ｐゴシック" pitchFamily="-65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200" b="1">
          <a:solidFill>
            <a:srgbClr val="F2F2F2"/>
          </a:solidFill>
          <a:latin typeface="Arial" pitchFamily="-65" charset="0"/>
          <a:ea typeface="ＭＳ Ｐゴシック" pitchFamily="-65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200" b="1">
          <a:solidFill>
            <a:srgbClr val="F2F2F2"/>
          </a:solidFill>
          <a:latin typeface="Arial" pitchFamily="-65" charset="0"/>
          <a:ea typeface="ＭＳ Ｐゴシック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b="1" kern="1200">
          <a:solidFill>
            <a:srgbClr val="863A6D"/>
          </a:solidFill>
          <a:latin typeface="Arial"/>
          <a:ea typeface="ＭＳ Ｐゴシック" pitchFamily="-65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rgbClr val="863A6D"/>
          </a:solidFill>
          <a:latin typeface="Arial"/>
          <a:ea typeface="ＭＳ Ｐゴシック" pitchFamily="-65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Lucida Grande" charset="0"/>
        <a:buChar char="-"/>
        <a:defRPr sz="2400" kern="1200">
          <a:solidFill>
            <a:srgbClr val="863A6D"/>
          </a:solidFill>
          <a:latin typeface="Arial"/>
          <a:ea typeface="ＭＳ Ｐゴシック" pitchFamily="-65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/>
          <a:ea typeface="ＭＳ Ｐゴシック" pitchFamily="-65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/>
          <a:ea typeface="ＭＳ Ｐゴシック" pitchFamily="-65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marL="342900" indent="-342900" algn="ctr"/>
            <a:r>
              <a:rPr lang="da-DK" sz="4400" cap="none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Folkeskolereformen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57200" y="2303038"/>
            <a:ext cx="8015578" cy="33530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kstboks 4"/>
          <p:cNvSpPr txBox="1"/>
          <p:nvPr/>
        </p:nvSpPr>
        <p:spPr>
          <a:xfrm rot="20969469">
            <a:off x="1036237" y="4336641"/>
            <a:ext cx="39752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600" dirty="0" smtClean="0">
                <a:latin typeface="Chiller" pitchFamily="82" charset="0"/>
              </a:rPr>
              <a:t>Et fagligt løft af folkeskolen</a:t>
            </a:r>
            <a:endParaRPr lang="da-DK" sz="3600" dirty="0">
              <a:latin typeface="Chiller" pitchFamily="82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marL="342900" indent="-342900" algn="ctr"/>
            <a:r>
              <a:rPr lang="da-DK" sz="4400" cap="none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Skolereformen</a:t>
            </a:r>
          </a:p>
        </p:txBody>
      </p:sp>
      <p:sp>
        <p:nvSpPr>
          <p:cNvPr id="5" name="Tekstboks 4"/>
          <p:cNvSpPr txBox="1"/>
          <p:nvPr/>
        </p:nvSpPr>
        <p:spPr>
          <a:xfrm>
            <a:off x="1301009" y="3205218"/>
            <a:ext cx="31995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b="1" dirty="0" smtClean="0">
                <a:latin typeface="+mn-lt"/>
                <a:cs typeface="Arial" pitchFamily="34" charset="0"/>
              </a:rPr>
              <a:t>”Opprioriterer </a:t>
            </a:r>
            <a:r>
              <a:rPr lang="da-DK" sz="2000" b="1" dirty="0" smtClean="0">
                <a:latin typeface="+mn-lt"/>
                <a:cs typeface="Arial" pitchFamily="34" charset="0"/>
              </a:rPr>
              <a:t>skolen”</a:t>
            </a:r>
          </a:p>
        </p:txBody>
      </p:sp>
      <p:sp>
        <p:nvSpPr>
          <p:cNvPr id="16" name="Tekstboks 15"/>
          <p:cNvSpPr txBox="1"/>
          <p:nvPr/>
        </p:nvSpPr>
        <p:spPr>
          <a:xfrm>
            <a:off x="1316113" y="2470345"/>
            <a:ext cx="47129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b="1" dirty="0" smtClean="0">
                <a:latin typeface="+mn-lt"/>
                <a:cs typeface="Arial" pitchFamily="34" charset="0"/>
              </a:rPr>
              <a:t>”Spændende og perspektivrig reform”</a:t>
            </a:r>
          </a:p>
        </p:txBody>
      </p:sp>
      <p:sp>
        <p:nvSpPr>
          <p:cNvPr id="21" name="Tekstboks 20"/>
          <p:cNvSpPr txBox="1"/>
          <p:nvPr/>
        </p:nvSpPr>
        <p:spPr>
          <a:xfrm>
            <a:off x="1301005" y="5047132"/>
            <a:ext cx="58686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b="1" dirty="0" smtClean="0">
                <a:latin typeface="+mn-lt"/>
                <a:cs typeface="Arial" pitchFamily="34" charset="0"/>
              </a:rPr>
              <a:t>”Potentialet for at gøre en god skole endnu bedre”</a:t>
            </a:r>
          </a:p>
        </p:txBody>
      </p:sp>
      <p:sp>
        <p:nvSpPr>
          <p:cNvPr id="25" name="Tekstboks 24"/>
          <p:cNvSpPr txBox="1"/>
          <p:nvPr/>
        </p:nvSpPr>
        <p:spPr>
          <a:xfrm>
            <a:off x="1316113" y="5761946"/>
            <a:ext cx="5493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b="1" dirty="0" smtClean="0">
                <a:latin typeface="+mn-lt"/>
                <a:cs typeface="Arial" pitchFamily="34" charset="0"/>
              </a:rPr>
              <a:t>…… samtidig en udfordrende reform …… </a:t>
            </a:r>
          </a:p>
        </p:txBody>
      </p:sp>
      <p:sp>
        <p:nvSpPr>
          <p:cNvPr id="22" name="Tekstboks 21"/>
          <p:cNvSpPr txBox="1"/>
          <p:nvPr/>
        </p:nvSpPr>
        <p:spPr>
          <a:xfrm>
            <a:off x="1301007" y="4370305"/>
            <a:ext cx="49017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b="1" dirty="0" smtClean="0">
                <a:latin typeface="+mn-lt"/>
                <a:cs typeface="Arial" pitchFamily="34" charset="0"/>
              </a:rPr>
              <a:t>”Fundament for en ambitiøs udvikling”</a:t>
            </a:r>
          </a:p>
        </p:txBody>
      </p:sp>
      <p:sp>
        <p:nvSpPr>
          <p:cNvPr id="4098" name="AutoShape 2" descr="data:image/jpeg;base64,/9j/4AAQSkZJRgABAQAAAQABAAD/2wCEAAkGBhQQEBUTExQWFRIVFBUVGBYTFRcWGRoYFBQYFRUSFxIXHCYeGBojGRQXHy8gIycpLCwsFR4xNTAqNSYrLCkBCQoKDgwOGg8PGjQlHiQsLC01LDAvLC4sNDIwLDAsMC0vLC8sKiw2LzAsLC00LS8sLSwsKiosLC80LCwsLCwyLP/AABEIAOkA2AMBIgACEQEDEQH/xAAbAAEAAgMBAQAAAAAAAAAAAAAAAwQCBQYBB//EAE4QAAEDAgMEBgcEBgUJCQAAAAEAAgMEEQUhMQYSQVEHE2FxgZEUIjJCobHRUmJywRUjU5Lh8BYkM0PxJYKToqOys8LSFzQ1NkRUY3OE/8QAGwEBAAMBAQEBAAAAAAAAAAAAAAIDBAEFBgf/xAA7EQABAwEFBAgDBwQDAQAAAAABAAIDEQQSITFBUWFxgQUTIjKRobHwBsHRFCMzQlKy4WJyguKi0vEV/9oADAMBAAIRAxEAPwD7iiIiIiIiIiIiIiIiIiIiIiIiIiIiIiKOeXdaXch/goveGNLnZDFdAqaKCRvWP3fcbr2k6DwWVE7ItOrXEeGo+CzpYt1oB1OZ7zmVG31ZiPtNB8W5fJeU1hjcyd3ecaHcCMByIA41OqtJqC0aK0iIvXVKIiIiIiIiIiIiIiIiIiIiIiIiIiIiIsGygmwIJHAFZqLXBwq01SlEREUkRERERERERVp/We1nAesfDQefyVhzrC50CgoxcF51eb+A9kfzzWO0feObCNcTwH1NBwqptwq5WFWq8ix/2XWPc7I/krKjni3mlvMKy0xmSIhueY4jEeYC400KkRQUcu8wX1GR7xkp1ZFIJWB7ciKrhFDRERFYuIiIiIiIiIiIiIiIiIiIiIvCvURFRpKZrom8HZ5jIg3PFSMqC07r/B3A9h5Fe0eRe3k4nwdmFO9gcLEXC8iy2ekDHRYPAodhu4EEcRnmOGCue7tEHJZIqga6LS7o+XvN+oViOUOFwbhbobQHm44XXbD6jaN/jQqstpiMlmiItKiiIoKiot6rc3nQcvvHsVUsrYm3ne9w3roBJoFhU+u4RjTV3dwb4q0AoqeDcFtScyeZ5qVVWeNwrJJ3neQ0HLXeSpOOgyRERalBVJT1b973He12Hg5W149gIscwVV9aLQFzOz2h2doXn1NlcTSsZxw/KdcNhz3GumVnfG9W0Vdtew+8B35fNeurmD3h4Z/JXfbLPSvWNpxC5cdsU6KsKsu9hhPa71R9SvHU5OcjsuQyb48Som1hw+6be35N8T8gUuUzWT61oNhdx5Nz8zoF7SVBeCbWF7DO91CxnWZAbsQ5Zb38Fca2wsNFRZnTzSdYXdjcM/GpoNuF7ZTOTg1opTFeoiL01UiIiIiIiIiIiIqzBaZ3a1p8iQrKrQZyPdwFm+WZ+asrHY8WEjIud+4qb8+QRQSUgJuLtdzb+Y4qdajaDayloGb9TM2O+jTm934YxdzvALS+Bs/ZLa+vLXwUQ4txV7ekbqA/tB3T5HJBVO/Zuv4fO64du31fWf8Ah+HO6vhPWO6lp7Wx3BcO53gs/wCjeM1Oc+IxUw+xRw73+0fZw8yn/wA6RmcxaNho4+hPiV3rAdF2l5HcmDv3j4cFLDThmmp1J1PeVxLei5zv7XFMRefu1G4PKx4LMdF5b7GJ4k3/APTvfAtUo7FA1190hc7aR6DADkFwvJwou4RcQ3ZDEov7HFnuA92pp45L5aF995RPx/GaT+3ooauMe/RSFru/qpLknsAWnqK91wPl60UarvEXKYB0l0dW/qi51PUXsYKpvVPvyF8iewG/YurVT43MNHCi7VERFBF45oOoXjWAaADuWS8JUbra1ouo5wAucgFVDTLmco+A+12ns7EaOtNz/Zg5D7R5nsVtYgPteJ/D2fq3n+nYPzcM59zj6IAiIt6rRERERFi+QDUgd5soTXxj3h4Z/JUyWiKPvvA4kBSDScgrCKt6cDo157mn5lOuedGW7XO/IKn7bCe6SeAJ8wKLtw6qyq01Rc7jPa4ng0cz2oaZzvbflybkPPVTRxBosBYKLuun7IFxu383KlQONajYu9lu9IYgxoA4fzdZEr1fO9qcQlxWrdhdK5zII7GunZqGn/0rHabzuPiNA4H0YIAaMbg0DwCrJ1UmKba1FfM6kwgNduHdmrX5xRc2x5Wkf5jkCMxcwLYeloHmaUuqq12bp5/Xff7oJIjHxtxK2lPBFRwtpqVgjjYLer8TfUuPFxzUC+Y6X+JxATZ7ENxd7z9BvWqGy3u09XpMXedLD4nzKrPqnu1cfP8AJRIvhpukLTP+JITzw8MlvbGxuQXu8smzOGjj5lYIsrZHNxBU6BWY8SkHG/fmrcOM/aHiPotWi9KDpe2QHsyEjYcR5qp0LHaK9jOztJiMe7PEyUcCRZzb/ZeLOb4FchJS1uA+vE6Suw0Zuieb1EDeLo3e+wDO3ZoM3Lo45C03BsexbaixMO9V2TufA/Qr7bor4mZPSGcUJ0/KeGw+66LDLZS3Fq8wPHYa2Bs8Dw+N2hGoI1a4ahw5FbBfN9pcPfglR+kaRp9De4Ctp2DIAmwqY26Ai+dreRNvoVHWMmjZJG4Oje0Pa4aFrhcEeBX0ssYADm90+6FZQVMqkp6x24PZHtHn936qaqm3Gk8dB3nRKeHcaBx1J5k6leZP99J1GlKu4aDnjXcKaq1vZF5SAWXqItqrREREREREVCnjaHFrwC++RdnvDgRf5K81gGgssJoQ8WcL/wA8FCN+P77f9YfVeXGz7HgW1b+oDH/LU/3Cu+matJv64+8laRRxTtfob/PxCkXose17bzTUblWQRmiIimuLQbc7SegUUkzReU2jhba5dLJ6sYA45525NKrbLYAMMoAwneneTJNIcy+aTN7ieNtB2NC120zfSsaoKXVlOySueO1p6uA+D7nxXRYxLdwbyF/E/wA/FYumrWbHYCW953zwHgKlWQMvyLXoiL8iXsIiIiIiIiIiIiIiIiLc0kgmiLHgOFi1wcLhzXC1iDqCLgrjOjqZ1FV1WEvJLYT19MTxgkNy2/Hdc4eLncl0mGTbsg5HL6fFc/t60U2IYbWjI+keiSHnHUA7t/wnePiv1j4ctptlkuPNSMOYxB5jDxXk2llx+C7SozkjHDN3kMvmrKqzm0jDwN2+J0+StK6z/iS7bw8Lrae9tVB2Q96oiItigiIiIiIiIiIiIoZqUOzHqu+0NfHmsYqgg7r8ncDwd3dvYrCjnhD22P8AgeYWOSAtJkhwdqNHcd+/PiMFMOrg5SIoKSUkEH2mmx+vipyr4ZRKwPbr7pyUSKGi4bZp/W49ib/2UdJC08rsL3D94HyW5rnXkd3/ACyWk6O2f13F3H2jXbtvutadw89HLc1f9o78R+a8D4xNI42jKo/atVjzKiWUbN4gc1NHQucAcs1LDTdWS95Aa0Ekk2AyzJJyAsvi7P0dPI9tWG6aY7ltdK0A4qX9HNtxvz/gqc9IWdo5hW8OxaGoaXQyxytBsTG9rwDyJaTbRWnuABJsABmTpbtX0tp6IheLobdcPeI9lZGzOG9aaJm84DmVtzCCLWyVOgqYJXF0MkchbcHq5GvAOme6TZXJpmsaXOIa1oJLnEAAAXJJOgAXOj+jjZmubKKknySSW/Qhayppiw9nA/kpqSivm7TgPzXL/wDa7R7wuyo9Gc/cFUYSIN69rb5N7eHgu2jkDmhzSC0gEEG4IIuCCNRZSd8Pizy9ZI03TkD702eKfaC4UCo11MGgEZcFTW5mi3mkc1Vjw37R8vqvKt/Rcj56wtwPIBXRzAN7SotdYg8lrOmeG+ESvHtRSQytPIiVrb+Tz5rcVkYa6w5LV9Lh/wAh1P4Iv+NGvd+EWuitUkR0c31IVFrxaCuuAEsYPBzQQR2i4IWMFRnuPyePJ3aF5hbbQRA5ERsyP4QppoA8WI/nmCvoZ4XX+si72WORGw/I6Y4FZmkUoVIiqhkjNDvt5HJ3noVk2ubezrtP3hb46KAtjBhL2Dvy5HI+NdyXDpirCLxrgdM16tYNcQoIiIuoiIiIiIiIq1rTfiZ8Wn6FWVWBvMfust4uN/kFZWOyfnpled/PnVTfpwXB7Fu6vGMXhORMlPMO0PjJcb97h5rf4nHaQ9tj/Pkudx61Fj1JVHKKsidRyO4CQHfhJ7XENaPwldhi1PvNDhqMvA/xWb4nsptNkD25gB3gLp+qnZn3X4qOgddg7CR/PmuM6R2GpqcPw8kiGplkfMAbbzKdof1dxwOfiAu3p4t1oC4/pIpXx+jYjE3fdQyOe9o1dDIA2a3aAL911V0O10Zja7vBtB/ddoPOi7Ma1IWp2xwaPB5IMRo2CFrJI4amOMbrHwvNrlum8CNebgdQrO0FOcVxY0Ej3No6aFk0sbHFpme8jdaSDfcALdOIPEgjPpNxmKowQuhIkFU6FkP3nOla61vtAMdlwIVnanZqojkgrqI79XTxiKSMmwqIRm5hP2r5i/McQF7ETzcY6Q0f22gnSlKV4VIrpyVRGzJa/bPYmKhpjW4ewU9TSt3wYybPjaf1jJGk2eN25zzNrKbpHxjrsEZI27GVRpg48WslIe75W8Vr9p+k6Cqw6aCMPZWzD0f0aZpY9rpTuOu42bYC+d+VwF2FRsmybCxQvPq+jsi3gL2dGwBsg52c0FcvPi6p9pBqH650w8RXLmmBrdWzfg8Lqc0xYOo6vqtzhuW3beS4bYaKebDqiijqHQzUlVJTMm3A8iNjwQN11r5FzeBGXJSYT0gegMdS4reOogad2SxLamNt918bgPbIFrG1zyNwNh0YYfI2llqZm7klbUSVW6fdbIfUHkL9zgqTHJBE8v2tLTmCccRXMUz8Cu1BIotPi+yFZh0DqumxGplkha6WSOpd1kcjWDeeNy/qndB5nkQu7wrFmz0sVQMmyRMkty32g7vgTZafpExxlNQSg+tLOx0EMYzc+SVpYA1ozNt657uZCsYBg8lPh1NA7N8cTGvA5huYHOxNvBY7dNIbH1xFX1NMMThuzAPzU2AX6aKQkud2k/NajpjeXUMVMNaqrp4PN+9fzYPNb/D4N6QX4Znw/itBtJF6ZjlDTj2KWOSsk7yQyEd+80HuJWD4Pic3rJ37f2gn1KtthGDQu7aLCy9RCV9IsiLxzb65qB1cwZXueTQT8l56WTpG/wAbD5lZHWyDu3q7h2vIVU7jtiGgbq27TzabfDRLSN4h47fVPnonWyH3AO930CfrT9geZWIiHOFjmn+kFvkaN8Qp9rUhZR1gJsQWu5Oyv3HiijdRudk99xrYNA+OqK2OS2UxYDvJDT4Nvj04LhDNvvyVtERemqkWMkgaCToBdZKq/wDWP3fcafW7Twas9olMbaN7xwA3/QZncpNFTjksqOMgFx9pxuezkPJWERThiETAwaeyeZXHGpqtDtvswMRopKe+682fG/7MjDdjr6jkSODiqXR/tO6tpnRzjdrKc9TURm194ZdZYcHAE5ZXvbJdWuK2w2amjqG4lQAelRt3ZYdBUxD+7NvfAGR7ByC2xlr2GJ/Ljs4FROGK3cjnQvtq3hfl9Vz2K9IQbNJTw0VVUytJYQ2ICM98pJG6edlvcB2gp8VphLC7Q2c1ws+N/Fj28D8DwU/pXVjdcDvDLsPI3XyJjHRMzxaBWM92pOB/Thjw+q1161ou5r5bQdGdcyX0yMU0D2zGaKheXywsLhYneBs19wCN0WFhmLADpZNosYuIxh9OJCCd81bCywIBd1dw+w3m8eI5rrqWt3jY68Poua6Qdn5HNFdSEtrqVu821/1kYJc+BzfeBBJA55cV61l6UZ0iQXhpGQJBw2A0INK6mu3FVPiMaqUPRuaqV9TizmVM727jY495sMTL3DWaOJ7e066rI9D9GD+qkqoRyiqHAW5esDktvg21La6kini9USNu4cWuBs5l+xwOfEWW2diA3RbN385rz5unnRTSROeW3MKaYYUA3KwQVAIGa5im6J8PZd0rHzndILqmVz7A+0eAB7eHYtTgWx9NUMe/DMRrIo2yOjLWSl0Yc2191rgLi1rOucuKsbaYlJiFRFhUDi3rR1lW9urIAR6gPN/5tGjiuxjhZSxxxRMDI2CwY3QNH553vxK3S9JOhsotEkhN6hAzF2tASDt0GzHVViO866AtNgvR/DTzipllmqqlos2WpfvbnPcbo349llvpMRA0BPwU/WBzSQcrH5LX0NIZHfdGv0Xz/SNutU0kbITUuyOfhoByWiNjACXaK46ubBBJUzENY1he48mMBPifnkub6M6WSVs+Izi0tdIHsafcp2DdgZ5XPaN0qhtNOcZrG4bAf6pA9r62Rt7HcPq0jXD3iRnyt90g/RI4w0AAAAAAAZAAZAAL7SCD7JZhETVxz9fM48KLE5151VjPLuNLjwCgZSF2chufs+6PDip6iLfaW8x/gsaWfebnk4ZOHavNlY2S0BkuLaYDQmuNdtBSgO8qwGjahStaBoLdy9RFvAAFAq0REXUREREREVWpqc91p9biTo0cz2qmedsLLzvDUnYFJrS40C9nmJduN14n7I+qmiiDQANAqkEwAtGC88XaC/MuKl6l7vadYcmZf6xzXnwTX3GQC847O6BsDjQHeRUk6UAVjm0wyCmkma3Ugd6hFe06Bzu5pWcdI1ujRfmcz5lTLVS0uzLW8ifOo9FDshV21rbgG7SdN4W+KsKKqYCxwPI/Je0zrsaTqWj5LsT5GyGKQ1wqDSm41QgUqFxG0+xU0M7sQwwhlWc5YCf1VQOIc29g888rnPI5rZ7N7UQ4rEbAxVMR3ZYJMpInDIgtNiWk6G3kcl1C5Xa/Y4zuFVSPEGIRD1JQMpBxhmHvMOmd7fBb5GxWqPqbQKg4V+u7YcwoAlpq1TzQOYbEW7foVma19rX8ePmodjtq24jE9ksfVVUDurngdq13BzebDY2PYczqbNdRdWfunT6FfnfSnQ1o6MvPhcbmu0caZjevRimbLg4YrhdmI/Q8Rq6MZRSBtXCOADvUlaOVnWy5NXWVE4jY57jZrGlzjyDRcnyC5jaQdXieHTDRzp6d3+ey7B+9cq5t7VdVhlU4fsi3/SER/wDOslpiNsnsztZQ0HiHGMniboJ3lTabjXDZ/wCrX9GYdIyaveLS1cznDsiYd1jO64PkF2UsxcblazZ+h6ikgi+xFG094aN743XQYdA0AyPsGtuc9ABq4nkF2XrelLc+KI0YXYDQNbgPBoAQUiYHHNQR0lml73CONoLnOcbDdAuSb6C3ErkjtLU4u80+F3go2ktlrnNNzzZA02O9bjrn7uROAMu0kpzfFg0biMiWvq3tPmIgR/LvY+j0VEyCNscTGsjYLNa0WAA4AL9B6P6Ks/RTcBek2nT3s8alefJM6XPJUtnNnYaCnbBACGNuSXG7nOPtSPdxcfoBkAtoiLU5xcanNVoq88BvvMycPJw5FWEVMsTZW3XfyDtC6DRQwVIf2OGrTqFMoZ6YOz0cNHDX+IWEdSQd1+R4HgfoexZ2zOiNyfk7Q8dh8jpsUi0HFvgrKIi2qCIiIiKs3DmXuQTnfM3+CsoqZbPFKQZGg0yripBxGS8AsvURXZKKIiIir1z7MI4u9Ud5yUzG2AHIW8lXd60oHBgv4nT4K0sUH3kr5NO6OWfmaclN2AA5oiItqgvnnSI39H1VNisQtuyNp6oDISQyZBzjzYRkTx3eAXb4oP1R7CPnZc50txtdg1XvZDcYR3iVhb8QB4ra0/WSUcF2neMUbn9h6sXHmfgqOlqu6OcaVNHNwxOQp4VU4fxAuF2yk/rmGN51Tj+6wf8AUVn0nk/omotyjv3dcy6xxeMyY5SRnLqKeecg/wDyHqgfMBbbaui66hqY9S6GS3e1pc34gL4NjxZprBfHdo485XH0ot9Lwkp7wWypzdjT90fJarpCq3SMpcLicWy1zg17hq2Bg35neIuO0BwWOxVd12HUz73PUtae+MdWfiwrOFgl2lYXf3OFhzAeb5t0uA7nEL2PheDqLdaA7NgI5gketFVanXmN3rt6ChZBEyKJoZGxoa1o0AGgVhEX1hNcSsSilqWtNnXHbY27rrNjwcwQR2LJQOomHMCx5tNvksruva6raEbMQfHGvgFMXdVOirdQ8ey+/Y8X+IzXnXyDVl+1p/IqBtd38RjhyqP+NfOiXK5FWlhLEHCxFwoP0i3jvN/E0qVtUw6Ob5hBarNMC2+DtFR5hLjm40UUchjIa43afZd/yntVpQVMjC0hxFiOfyXtI4ljSdbKFneGSGAOqKVGpG4/Ku/YuuFReUyIi3qtERERERERF4SvV45txZcNaYIq9C31d46uJd56fBWHPAFybDtVWOKRoDQW2GQOd7dyybRC93kvPbp4NXm2d8rYmxsjNQMS6gFddpOOwUO1WuAJJJWUNVvn1Qd37Wg7hzU6It0TXtb23VPCnh/JKrNNF8/6SmOq6mjwxzzFT1fWukeAC5xgAkZE0nIesAT/AJvcTcBxqkAEFdBVMGjKuIsdYcOsZck2GpK09fg7cUxeuZVTTM9CZEaeKGTcID2bzp2mxzuW5/eF9AojR4rCfUqIatg09Ja5klhoN9up7SV6MszYWNjBbWlaOyxxrWh0pqMl2OIvqdFvXbS4xEby4THKdN6CoaMri4AdvOtcX8l7/S/EH5foSQkg+1URAeJLFom7VYpH7WHk9sVU35ZlS/04rHZPw+rt+MH4EBZnvDx2oWH/ADH/AGVohp+Y+B+i3OH/AKVe5g6mgoYWubdl+tk3QQSxu56guLjhqqu1WxElI6fFKSrmbUxxyyFk5bLGYwTK+BoIu1uRsM7WGmq1L9qa0j1MLlvf35WNHyup4qbFMSb6NO+KipX3D2xXllc0jOLfuWgHPQjxGSlZ5Sx/aDGA50LTXkKkrkkOFWknkV9F2cxb0ujgqC3dMsTJC3kXNBIB5XWyXB9FjjD6bQFxcyjqiyJzjc9VJdzGHtFj+8u8SZgY8gZfLRUDJERFUuoiIiIo3U7Tq0HwCkRQcxrxRwqugkZKNlO0aNA7gFIiIxjWCjRTghJOaIiKa4iIiIiIiIiIiIiIiIiIiIvlW11FUVOPtFC6OKpp6HrS6QHdl3pd3qH2yLd12tuJ5AivJtw+AltZRTwEEjejHXR3BtlILfn3rY7bSTfpulNBEH1sdNI+UPcGRup3O3GseSRch5Jy4uHhrndIQic4VtNPSPBNy5hkjvfO0jRn5HvWi1xmSOP7u/hoaOH1B4FX2Z10ntU9F7F0m4e7+/LfxRyD4hpCzf0kYeB/3geDJT8mKZu2mHygXqITf9pl574yUjdosPGk9KO50QXkGCMZwvHP/Rbr7v1D3zWud0mUrsoWz1DuAhhdn+9b5KfDsTxWqkb1FNFSi+T6txc7vETRcG3AhZTdIlBHl6Q09kbXu/3W2WFNtnPUH/J1FNMRmJZgIYR94ucfWHZcLRFA4OBZZ6b3k/6jyKqkeC01f4eytt0WQSQVWJ087hJUMqY5XzDLf9IjLm+ro226Tbhv24L6IuU6P9nDTQvnkmbUVVW4SzTRkFjjnutjIy3Ggm3edBYDq1vtLg6QkbvRecMkREWddREREREREREREREREREREREREREREREREREREXE7d4PURzw4lRM62ogaYpIf2sDiXFg+8HZgDnxtY4UW2NDiLQWTMiqCAHQTkRv3tCwtdbeI0u267laTHtj6OrBdUU0crrX3ty0hsNA9tnHTS6tcY5WCOUZZEZrrXOYbzVztZs3C4/rKaJ1+LomG/aHWz81U/onR/wDtYP8ARM+i11H0eYdW0zKqh9JijcXizJXtILXFvsu3iLFvPiFizYBtwPTq5ovY/wBY4Xz1avPlibC+51zhxB+RK9COQvbeuhdFS4VGzKOFjf8A642j/dCuYnjVLh9NI6rkYC9hHVEgveLEdWI9Te9uQvmuJqNh2/pmCi9LrZY/Rn1EhfUG/tFjA0tFgLgX8M132CdHFBRv6yKnaZRY9ZKXSvuPeDnk7p7RZbGWKKBwke8uNK5U8yfkssloLxdAoFW6KMMmp8Jp45wWvs9wadWse8va11+Nje3C9uC65EUpHl7y46mqzjBERFBdREREREREREREREREREREREREREREREREREREREREXz3Fdl6zDOuqcLkDonF0r6GZpewuObzC4EOaTmd0Wv25Bc9QdMtXUGGOKjp3zzOLGtbOS4Eal8dt6No1uToOxfY18a2C/wDNFf3VH/FYvSgc2VjjI0EtFa/VQOGS7LZjZms9OdiFc+HrjT+jtipg7cazrBJdz35l1x8dV2aIsMkhealSAoiIirXURERERERERERERERERERF/9k="/>
          <p:cNvSpPr>
            <a:spLocks noChangeAspect="1" noChangeArrowheads="1"/>
          </p:cNvSpPr>
          <p:nvPr/>
        </p:nvSpPr>
        <p:spPr bwMode="auto">
          <a:xfrm>
            <a:off x="0" y="-3841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4100" name="AutoShape 4" descr="data:image/jpeg;base64,/9j/4AAQSkZJRgABAQAAAQABAAD/2wCEAAkGBhQQEBUTExQWFRIVFBUVGBYTFRcWGRoYFBQYFRUSFxIXHCYeGBojGRQXHy8gIycpLCwsFR4xNTAqNSYrLCkBCQoKDgwOGg8PGjQlHiQsLC01LDAvLC4sNDIwLDAsMC0vLC8sKiw2LzAsLC00LS8sLSwsKiosLC80LCwsLCwyLP/AABEIAOkA2AMBIgACEQEDEQH/xAAbAAEAAgMBAQAAAAAAAAAAAAAAAwQCBQYBB//EAE4QAAEDAgMEBgcEBgUJCQAAAAEAAgMEEQUhMQYSQVEHE2FxgZEUIjJCobHRUmJywRUjU5Lh8BYkM0PxJYKToqOys8LSFzQ1NkRUY3OE/8QAGwEBAAMBAQEBAAAAAAAAAAAAAAIDBAEFBgf/xAA7EQABAwEFBAgDBwQDAQAAAAABAAIDEQQSITFBUWFxgQUTIjKRobHwBsHRFCMzQlKy4WJyguKi0vEV/9oADAMBAAIRAxEAPwD7iiIiIiIiIiIiIiIiIiIiIiIiIiIiIiKOeXdaXch/goveGNLnZDFdAqaKCRvWP3fcbr2k6DwWVE7ItOrXEeGo+CzpYt1oB1OZ7zmVG31ZiPtNB8W5fJeU1hjcyd3ecaHcCMByIA41OqtJqC0aK0iIvXVKIiIiIiIiIiIiIiIiIiIiIiIiIiIiIsGygmwIJHAFZqLXBwq01SlEREUkRERERERERVp/We1nAesfDQefyVhzrC50CgoxcF51eb+A9kfzzWO0feObCNcTwH1NBwqptwq5WFWq8ix/2XWPc7I/krKjni3mlvMKy0xmSIhueY4jEeYC400KkRQUcu8wX1GR7xkp1ZFIJWB7ciKrhFDRERFYuIiIiIiIiIiIiIiIiIiIiIvCvURFRpKZrom8HZ5jIg3PFSMqC07r/B3A9h5Fe0eRe3k4nwdmFO9gcLEXC8iy2ekDHRYPAodhu4EEcRnmOGCue7tEHJZIqga6LS7o+XvN+oViOUOFwbhbobQHm44XXbD6jaN/jQqstpiMlmiItKiiIoKiot6rc3nQcvvHsVUsrYm3ne9w3roBJoFhU+u4RjTV3dwb4q0AoqeDcFtScyeZ5qVVWeNwrJJ3neQ0HLXeSpOOgyRERalBVJT1b973He12Hg5W149gIscwVV9aLQFzOz2h2doXn1NlcTSsZxw/KdcNhz3GumVnfG9W0Vdtew+8B35fNeurmD3h4Z/JXfbLPSvWNpxC5cdsU6KsKsu9hhPa71R9SvHU5OcjsuQyb48Som1hw+6be35N8T8gUuUzWT61oNhdx5Nz8zoF7SVBeCbWF7DO91CxnWZAbsQ5Zb38Fca2wsNFRZnTzSdYXdjcM/GpoNuF7ZTOTg1opTFeoiL01UiIiIiIiIiIiIqzBaZ3a1p8iQrKrQZyPdwFm+WZ+asrHY8WEjIud+4qb8+QRQSUgJuLtdzb+Y4qdajaDayloGb9TM2O+jTm934YxdzvALS+Bs/ZLa+vLXwUQ4txV7ekbqA/tB3T5HJBVO/Zuv4fO64du31fWf8Ah+HO6vhPWO6lp7Wx3BcO53gs/wCjeM1Oc+IxUw+xRw73+0fZw8yn/wA6RmcxaNho4+hPiV3rAdF2l5HcmDv3j4cFLDThmmp1J1PeVxLei5zv7XFMRefu1G4PKx4LMdF5b7GJ4k3/APTvfAtUo7FA1190hc7aR6DADkFwvJwou4RcQ3ZDEov7HFnuA92pp45L5aF995RPx/GaT+3ooauMe/RSFru/qpLknsAWnqK91wPl60UarvEXKYB0l0dW/qi51PUXsYKpvVPvyF8iewG/YurVT43MNHCi7VERFBF45oOoXjWAaADuWS8JUbra1ouo5wAucgFVDTLmco+A+12ns7EaOtNz/Zg5D7R5nsVtYgPteJ/D2fq3n+nYPzcM59zj6IAiIt6rRERERFi+QDUgd5soTXxj3h4Z/JUyWiKPvvA4kBSDScgrCKt6cDo157mn5lOuedGW7XO/IKn7bCe6SeAJ8wKLtw6qyq01Rc7jPa4ng0cz2oaZzvbflybkPPVTRxBosBYKLuun7IFxu383KlQONajYu9lu9IYgxoA4fzdZEr1fO9qcQlxWrdhdK5zII7GunZqGn/0rHabzuPiNA4H0YIAaMbg0DwCrJ1UmKba1FfM6kwgNduHdmrX5xRc2x5Wkf5jkCMxcwLYeloHmaUuqq12bp5/Xff7oJIjHxtxK2lPBFRwtpqVgjjYLer8TfUuPFxzUC+Y6X+JxATZ7ENxd7z9BvWqGy3u09XpMXedLD4nzKrPqnu1cfP8AJRIvhpukLTP+JITzw8MlvbGxuQXu8smzOGjj5lYIsrZHNxBU6BWY8SkHG/fmrcOM/aHiPotWi9KDpe2QHsyEjYcR5qp0LHaK9jOztJiMe7PEyUcCRZzb/ZeLOb4FchJS1uA+vE6Suw0Zuieb1EDeLo3e+wDO3ZoM3Lo45C03BsexbaixMO9V2TufA/Qr7bor4mZPSGcUJ0/KeGw+66LDLZS3Fq8wPHYa2Bs8Dw+N2hGoI1a4ahw5FbBfN9pcPfglR+kaRp9De4Ctp2DIAmwqY26Ai+dreRNvoVHWMmjZJG4Oje0Pa4aFrhcEeBX0ssYADm90+6FZQVMqkp6x24PZHtHn936qaqm3Gk8dB3nRKeHcaBx1J5k6leZP99J1GlKu4aDnjXcKaq1vZF5SAWXqItqrREREREREVCnjaHFrwC++RdnvDgRf5K81gGgssJoQ8WcL/wA8FCN+P77f9YfVeXGz7HgW1b+oDH/LU/3Cu+matJv64+8laRRxTtfob/PxCkXose17bzTUblWQRmiIimuLQbc7SegUUkzReU2jhba5dLJ6sYA45525NKrbLYAMMoAwneneTJNIcy+aTN7ieNtB2NC120zfSsaoKXVlOySueO1p6uA+D7nxXRYxLdwbyF/E/wA/FYumrWbHYCW953zwHgKlWQMvyLXoiL8iXsIiIiIiIiIiIiIiIiLc0kgmiLHgOFi1wcLhzXC1iDqCLgrjOjqZ1FV1WEvJLYT19MTxgkNy2/Hdc4eLncl0mGTbsg5HL6fFc/t60U2IYbWjI+keiSHnHUA7t/wnePiv1j4ctptlkuPNSMOYxB5jDxXk2llx+C7SozkjHDN3kMvmrKqzm0jDwN2+J0+StK6z/iS7bw8Lrae9tVB2Q96oiItigiIiIiIiIiIiIoZqUOzHqu+0NfHmsYqgg7r8ncDwd3dvYrCjnhD22P8AgeYWOSAtJkhwdqNHcd+/PiMFMOrg5SIoKSUkEH2mmx+vipyr4ZRKwPbr7pyUSKGi4bZp/W49ib/2UdJC08rsL3D94HyW5rnXkd3/ACyWk6O2f13F3H2jXbtvutadw89HLc1f9o78R+a8D4xNI42jKo/atVjzKiWUbN4gc1NHQucAcs1LDTdWS95Aa0Ekk2AyzJJyAsvi7P0dPI9tWG6aY7ltdK0A4qX9HNtxvz/gqc9IWdo5hW8OxaGoaXQyxytBsTG9rwDyJaTbRWnuABJsABmTpbtX0tp6IheLobdcPeI9lZGzOG9aaJm84DmVtzCCLWyVOgqYJXF0MkchbcHq5GvAOme6TZXJpmsaXOIa1oJLnEAAAXJJOgAXOj+jjZmubKKknySSW/Qhayppiw9nA/kpqSivm7TgPzXL/wDa7R7wuyo9Gc/cFUYSIN69rb5N7eHgu2jkDmhzSC0gEEG4IIuCCNRZSd8Pizy9ZI03TkD702eKfaC4UCo11MGgEZcFTW5mi3mkc1Vjw37R8vqvKt/Rcj56wtwPIBXRzAN7SotdYg8lrOmeG+ESvHtRSQytPIiVrb+Tz5rcVkYa6w5LV9Lh/wAh1P4Iv+NGvd+EWuitUkR0c31IVFrxaCuuAEsYPBzQQR2i4IWMFRnuPyePJ3aF5hbbQRA5ERsyP4QppoA8WI/nmCvoZ4XX+si72WORGw/I6Y4FZmkUoVIiqhkjNDvt5HJ3noVk2ubezrtP3hb46KAtjBhL2Dvy5HI+NdyXDpirCLxrgdM16tYNcQoIiIuoiIiIiIiIq1rTfiZ8Wn6FWVWBvMfust4uN/kFZWOyfnpled/PnVTfpwXB7Fu6vGMXhORMlPMO0PjJcb97h5rf4nHaQ9tj/Pkudx61Fj1JVHKKsidRyO4CQHfhJ7XENaPwldhi1PvNDhqMvA/xWb4nsptNkD25gB3gLp+qnZn3X4qOgddg7CR/PmuM6R2GpqcPw8kiGplkfMAbbzKdof1dxwOfiAu3p4t1oC4/pIpXx+jYjE3fdQyOe9o1dDIA2a3aAL911V0O10Zja7vBtB/ddoPOi7Ma1IWp2xwaPB5IMRo2CFrJI4amOMbrHwvNrlum8CNebgdQrO0FOcVxY0Ej3No6aFk0sbHFpme8jdaSDfcALdOIPEgjPpNxmKowQuhIkFU6FkP3nOla61vtAMdlwIVnanZqojkgrqI79XTxiKSMmwqIRm5hP2r5i/McQF7ETzcY6Q0f22gnSlKV4VIrpyVRGzJa/bPYmKhpjW4ewU9TSt3wYybPjaf1jJGk2eN25zzNrKbpHxjrsEZI27GVRpg48WslIe75W8Vr9p+k6Cqw6aCMPZWzD0f0aZpY9rpTuOu42bYC+d+VwF2FRsmybCxQvPq+jsi3gL2dGwBsg52c0FcvPi6p9pBqH650w8RXLmmBrdWzfg8Lqc0xYOo6vqtzhuW3beS4bYaKebDqiijqHQzUlVJTMm3A8iNjwQN11r5FzeBGXJSYT0gegMdS4reOogad2SxLamNt918bgPbIFrG1zyNwNh0YYfI2llqZm7klbUSVW6fdbIfUHkL9zgqTHJBE8v2tLTmCccRXMUz8Cu1BIotPi+yFZh0DqumxGplkha6WSOpd1kcjWDeeNy/qndB5nkQu7wrFmz0sVQMmyRMkty32g7vgTZafpExxlNQSg+tLOx0EMYzc+SVpYA1ozNt657uZCsYBg8lPh1NA7N8cTGvA5huYHOxNvBY7dNIbH1xFX1NMMThuzAPzU2AX6aKQkud2k/NajpjeXUMVMNaqrp4PN+9fzYPNb/D4N6QX4Znw/itBtJF6ZjlDTj2KWOSsk7yQyEd+80HuJWD4Pic3rJ37f2gn1KtthGDQu7aLCy9RCV9IsiLxzb65qB1cwZXueTQT8l56WTpG/wAbD5lZHWyDu3q7h2vIVU7jtiGgbq27TzabfDRLSN4h47fVPnonWyH3AO930CfrT9geZWIiHOFjmn+kFvkaN8Qp9rUhZR1gJsQWu5Oyv3HiijdRudk99xrYNA+OqK2OS2UxYDvJDT4Nvj04LhDNvvyVtERemqkWMkgaCToBdZKq/wDWP3fcafW7Twas9olMbaN7xwA3/QZncpNFTjksqOMgFx9pxuezkPJWERThiETAwaeyeZXHGpqtDtvswMRopKe+682fG/7MjDdjr6jkSODiqXR/tO6tpnRzjdrKc9TURm194ZdZYcHAE5ZXvbJdWuK2w2amjqG4lQAelRt3ZYdBUxD+7NvfAGR7ByC2xlr2GJ/Ljs4FROGK3cjnQvtq3hfl9Vz2K9IQbNJTw0VVUytJYQ2ICM98pJG6edlvcB2gp8VphLC7Q2c1ws+N/Fj28D8DwU/pXVjdcDvDLsPI3XyJjHRMzxaBWM92pOB/Thjw+q1161ou5r5bQdGdcyX0yMU0D2zGaKheXywsLhYneBs19wCN0WFhmLADpZNosYuIxh9OJCCd81bCywIBd1dw+w3m8eI5rrqWt3jY68Poua6Qdn5HNFdSEtrqVu821/1kYJc+BzfeBBJA55cV61l6UZ0iQXhpGQJBw2A0INK6mu3FVPiMaqUPRuaqV9TizmVM727jY495sMTL3DWaOJ7e066rI9D9GD+qkqoRyiqHAW5esDktvg21La6kini9USNu4cWuBs5l+xwOfEWW2diA3RbN385rz5unnRTSROeW3MKaYYUA3KwQVAIGa5im6J8PZd0rHzndILqmVz7A+0eAB7eHYtTgWx9NUMe/DMRrIo2yOjLWSl0Yc2191rgLi1rOucuKsbaYlJiFRFhUDi3rR1lW9urIAR6gPN/5tGjiuxjhZSxxxRMDI2CwY3QNH553vxK3S9JOhsotEkhN6hAzF2tASDt0GzHVViO866AtNgvR/DTzipllmqqlos2WpfvbnPcbo349llvpMRA0BPwU/WBzSQcrH5LX0NIZHfdGv0Xz/SNutU0kbITUuyOfhoByWiNjACXaK46ubBBJUzENY1he48mMBPifnkub6M6WSVs+Izi0tdIHsafcp2DdgZ5XPaN0qhtNOcZrG4bAf6pA9r62Rt7HcPq0jXD3iRnyt90g/RI4w0AAAAAAAZAAZAAL7SCD7JZhETVxz9fM48KLE5151VjPLuNLjwCgZSF2chufs+6PDip6iLfaW8x/gsaWfebnk4ZOHavNlY2S0BkuLaYDQmuNdtBSgO8qwGjahStaBoLdy9RFvAAFAq0REXUREREREVWpqc91p9biTo0cz2qmedsLLzvDUnYFJrS40C9nmJduN14n7I+qmiiDQANAqkEwAtGC88XaC/MuKl6l7vadYcmZf6xzXnwTX3GQC847O6BsDjQHeRUk6UAVjm0wyCmkma3Ugd6hFe06Bzu5pWcdI1ujRfmcz5lTLVS0uzLW8ifOo9FDshV21rbgG7SdN4W+KsKKqYCxwPI/Je0zrsaTqWj5LsT5GyGKQ1wqDSm41QgUqFxG0+xU0M7sQwwhlWc5YCf1VQOIc29g888rnPI5rZ7N7UQ4rEbAxVMR3ZYJMpInDIgtNiWk6G3kcl1C5Xa/Y4zuFVSPEGIRD1JQMpBxhmHvMOmd7fBb5GxWqPqbQKg4V+u7YcwoAlpq1TzQOYbEW7foVma19rX8ePmodjtq24jE9ksfVVUDurngdq13BzebDY2PYczqbNdRdWfunT6FfnfSnQ1o6MvPhcbmu0caZjevRimbLg4YrhdmI/Q8Rq6MZRSBtXCOADvUlaOVnWy5NXWVE4jY57jZrGlzjyDRcnyC5jaQdXieHTDRzp6d3+ey7B+9cq5t7VdVhlU4fsi3/SER/wDOslpiNsnsztZQ0HiHGMniboJ3lTabjXDZ/wCrX9GYdIyaveLS1cznDsiYd1jO64PkF2UsxcblazZ+h6ikgi+xFG094aN743XQYdA0AyPsGtuc9ABq4nkF2XrelLc+KI0YXYDQNbgPBoAQUiYHHNQR0lml73CONoLnOcbDdAuSb6C3ErkjtLU4u80+F3go2ktlrnNNzzZA02O9bjrn7uROAMu0kpzfFg0biMiWvq3tPmIgR/LvY+j0VEyCNscTGsjYLNa0WAA4AL9B6P6Ks/RTcBek2nT3s8alefJM6XPJUtnNnYaCnbBACGNuSXG7nOPtSPdxcfoBkAtoiLU5xcanNVoq88BvvMycPJw5FWEVMsTZW3XfyDtC6DRQwVIf2OGrTqFMoZ6YOz0cNHDX+IWEdSQd1+R4HgfoexZ2zOiNyfk7Q8dh8jpsUi0HFvgrKIi2qCIiIiKs3DmXuQTnfM3+CsoqZbPFKQZGg0yripBxGS8AsvURXZKKIiIir1z7MI4u9Ud5yUzG2AHIW8lXd60oHBgv4nT4K0sUH3kr5NO6OWfmaclN2AA5oiItqgvnnSI39H1VNisQtuyNp6oDISQyZBzjzYRkTx3eAXb4oP1R7CPnZc50txtdg1XvZDcYR3iVhb8QB4ra0/WSUcF2neMUbn9h6sXHmfgqOlqu6OcaVNHNwxOQp4VU4fxAuF2yk/rmGN51Tj+6wf8AUVn0nk/omotyjv3dcy6xxeMyY5SRnLqKeecg/wDyHqgfMBbbaui66hqY9S6GS3e1pc34gL4NjxZprBfHdo485XH0ot9Lwkp7wWypzdjT90fJarpCq3SMpcLicWy1zg17hq2Bg35neIuO0BwWOxVd12HUz73PUtae+MdWfiwrOFgl2lYXf3OFhzAeb5t0uA7nEL2PheDqLdaA7NgI5gketFVanXmN3rt6ChZBEyKJoZGxoa1o0AGgVhEX1hNcSsSilqWtNnXHbY27rrNjwcwQR2LJQOomHMCx5tNvksruva6raEbMQfHGvgFMXdVOirdQ8ey+/Y8X+IzXnXyDVl+1p/IqBtd38RjhyqP+NfOiXK5FWlhLEHCxFwoP0i3jvN/E0qVtUw6Ob5hBarNMC2+DtFR5hLjm40UUchjIa43afZd/yntVpQVMjC0hxFiOfyXtI4ljSdbKFneGSGAOqKVGpG4/Ku/YuuFReUyIi3qtERERERERF4SvV45txZcNaYIq9C31d46uJd56fBWHPAFybDtVWOKRoDQW2GQOd7dyybRC93kvPbp4NXm2d8rYmxsjNQMS6gFddpOOwUO1WuAJJJWUNVvn1Qd37Wg7hzU6It0TXtb23VPCnh/JKrNNF8/6SmOq6mjwxzzFT1fWukeAC5xgAkZE0nIesAT/AJvcTcBxqkAEFdBVMGjKuIsdYcOsZck2GpK09fg7cUxeuZVTTM9CZEaeKGTcID2bzp2mxzuW5/eF9AojR4rCfUqIatg09Ja5klhoN9up7SV6MszYWNjBbWlaOyxxrWh0pqMl2OIvqdFvXbS4xEby4THKdN6CoaMri4AdvOtcX8l7/S/EH5foSQkg+1URAeJLFom7VYpH7WHk9sVU35ZlS/04rHZPw+rt+MH4EBZnvDx2oWH/ADH/AGVohp+Y+B+i3OH/AKVe5g6mgoYWubdl+tk3QQSxu56guLjhqqu1WxElI6fFKSrmbUxxyyFk5bLGYwTK+BoIu1uRsM7WGmq1L9qa0j1MLlvf35WNHyup4qbFMSb6NO+KipX3D2xXllc0jOLfuWgHPQjxGSlZ5Sx/aDGA50LTXkKkrkkOFWknkV9F2cxb0ujgqC3dMsTJC3kXNBIB5XWyXB9FjjD6bQFxcyjqiyJzjc9VJdzGHtFj+8u8SZgY8gZfLRUDJERFUuoiIiIo3U7Tq0HwCkRQcxrxRwqugkZKNlO0aNA7gFIiIxjWCjRTghJOaIiKa4iIiIiIiIiIiIiIiIiIiIvlW11FUVOPtFC6OKpp6HrS6QHdl3pd3qH2yLd12tuJ5AivJtw+AltZRTwEEjejHXR3BtlILfn3rY7bSTfpulNBEH1sdNI+UPcGRup3O3GseSRch5Jy4uHhrndIQic4VtNPSPBNy5hkjvfO0jRn5HvWi1xmSOP7u/hoaOH1B4FX2Z10ntU9F7F0m4e7+/LfxRyD4hpCzf0kYeB/3geDJT8mKZu2mHygXqITf9pl574yUjdosPGk9KO50QXkGCMZwvHP/Rbr7v1D3zWud0mUrsoWz1DuAhhdn+9b5KfDsTxWqkb1FNFSi+T6txc7vETRcG3AhZTdIlBHl6Q09kbXu/3W2WFNtnPUH/J1FNMRmJZgIYR94ucfWHZcLRFA4OBZZ6b3k/6jyKqkeC01f4eytt0WQSQVWJ087hJUMqY5XzDLf9IjLm+ro226Tbhv24L6IuU6P9nDTQvnkmbUVVW4SzTRkFjjnutjIy3Ggm3edBYDq1vtLg6QkbvRecMkREWddREREREREREREREREREREREREREREREREREREXE7d4PURzw4lRM62ogaYpIf2sDiXFg+8HZgDnxtY4UW2NDiLQWTMiqCAHQTkRv3tCwtdbeI0u267laTHtj6OrBdUU0crrX3ty0hsNA9tnHTS6tcY5WCOUZZEZrrXOYbzVztZs3C4/rKaJ1+LomG/aHWz81U/onR/wDtYP8ARM+i11H0eYdW0zKqh9JijcXizJXtILXFvsu3iLFvPiFizYBtwPTq5ovY/wBY4Xz1avPlibC+51zhxB+RK9COQvbeuhdFS4VGzKOFjf8A642j/dCuYnjVLh9NI6rkYC9hHVEgveLEdWI9Te9uQvmuJqNh2/pmCi9LrZY/Rn1EhfUG/tFjA0tFgLgX8M132CdHFBRv6yKnaZRY9ZKXSvuPeDnk7p7RZbGWKKBwke8uNK5U8yfkssloLxdAoFW6KMMmp8Jp45wWvs9wadWse8va11+Nje3C9uC65EUpHl7y46mqzjBERFBdREREREREREREREREREREREREREREREREREREREREXz3Fdl6zDOuqcLkDonF0r6GZpewuObzC4EOaTmd0Wv25Bc9QdMtXUGGOKjp3zzOLGtbOS4Eal8dt6No1uToOxfY18a2C/wDNFf3VH/FYvSgc2VjjI0EtFa/VQOGS7LZjZms9OdiFc+HrjT+jtipg7cazrBJdz35l1x8dV2aIsMkhealSAoiIirXURERERERERERERERERERF/9k="/>
          <p:cNvSpPr>
            <a:spLocks noChangeAspect="1" noChangeArrowheads="1"/>
          </p:cNvSpPr>
          <p:nvPr/>
        </p:nvSpPr>
        <p:spPr bwMode="auto">
          <a:xfrm>
            <a:off x="0" y="-3841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pic>
        <p:nvPicPr>
          <p:cNvPr id="19" name="Picture 4" descr="http://confac.dk/media/948/udsyn_forside1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36116" y="1643052"/>
            <a:ext cx="6907884" cy="5111182"/>
          </a:xfrm>
          <a:prstGeom prst="rect">
            <a:avLst/>
          </a:prstGeom>
          <a:noFill/>
        </p:spPr>
      </p:pic>
      <p:sp>
        <p:nvSpPr>
          <p:cNvPr id="20" name="Rektangel 19"/>
          <p:cNvSpPr/>
          <p:nvPr/>
        </p:nvSpPr>
        <p:spPr>
          <a:xfrm>
            <a:off x="2555776" y="1844824"/>
            <a:ext cx="3024336" cy="30817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2" name="Tekstboks 31"/>
          <p:cNvSpPr txBox="1"/>
          <p:nvPr/>
        </p:nvSpPr>
        <p:spPr>
          <a:xfrm>
            <a:off x="2071670" y="1568223"/>
            <a:ext cx="52376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200" b="1" u="sng" dirty="0" smtClean="0">
                <a:solidFill>
                  <a:srgbClr val="863A6D"/>
                </a:solidFill>
                <a:cs typeface="Arial" pitchFamily="34" charset="0"/>
              </a:rPr>
              <a:t>Det STORE perspektiv</a:t>
            </a:r>
          </a:p>
        </p:txBody>
      </p:sp>
      <p:pic>
        <p:nvPicPr>
          <p:cNvPr id="23" name="Picture 6" descr="http://sustany.org/buzz/wp-content/uploads/2013/08/apple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42071" y="2356721"/>
            <a:ext cx="515219" cy="513734"/>
          </a:xfrm>
          <a:prstGeom prst="rect">
            <a:avLst/>
          </a:prstGeom>
          <a:noFill/>
        </p:spPr>
      </p:pic>
      <p:pic>
        <p:nvPicPr>
          <p:cNvPr id="24" name="Picture 6" descr="http://sustany.org/buzz/wp-content/uploads/2013/08/apple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42071" y="3175255"/>
            <a:ext cx="515219" cy="513734"/>
          </a:xfrm>
          <a:prstGeom prst="rect">
            <a:avLst/>
          </a:prstGeom>
          <a:noFill/>
        </p:spPr>
      </p:pic>
      <p:pic>
        <p:nvPicPr>
          <p:cNvPr id="26" name="Picture 6" descr="http://sustany.org/buzz/wp-content/uploads/2013/08/apple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89261" y="4256681"/>
            <a:ext cx="515219" cy="513734"/>
          </a:xfrm>
          <a:prstGeom prst="rect">
            <a:avLst/>
          </a:prstGeom>
          <a:noFill/>
        </p:spPr>
      </p:pic>
      <p:pic>
        <p:nvPicPr>
          <p:cNvPr id="27" name="Picture 6" descr="http://sustany.org/buzz/wp-content/uploads/2013/08/apple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89261" y="4933508"/>
            <a:ext cx="515219" cy="513734"/>
          </a:xfrm>
          <a:prstGeom prst="rect">
            <a:avLst/>
          </a:prstGeom>
          <a:noFill/>
        </p:spPr>
      </p:pic>
      <p:pic>
        <p:nvPicPr>
          <p:cNvPr id="28" name="Picture 6" descr="http://sustany.org/buzz/wp-content/uploads/2013/08/apple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89261" y="5648322"/>
            <a:ext cx="515219" cy="513734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marL="342900" indent="-342900" algn="ctr"/>
            <a:r>
              <a:rPr lang="da-DK" sz="4400" cap="none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Skolereformen</a:t>
            </a:r>
          </a:p>
        </p:txBody>
      </p:sp>
      <p:sp>
        <p:nvSpPr>
          <p:cNvPr id="4098" name="AutoShape 2" descr="data:image/jpeg;base64,/9j/4AAQSkZJRgABAQAAAQABAAD/2wCEAAkGBhQQEBUTExQWFRIVFBUVGBYTFRcWGRoYFBQYFRUSFxIXHCYeGBojGRQXHy8gIycpLCwsFR4xNTAqNSYrLCkBCQoKDgwOGg8PGjQlHiQsLC01LDAvLC4sNDIwLDAsMC0vLC8sKiw2LzAsLC00LS8sLSwsKiosLC80LCwsLCwyLP/AABEIAOkA2AMBIgACEQEDEQH/xAAbAAEAAgMBAQAAAAAAAAAAAAAAAwQCBQYBB//EAE4QAAEDAgMEBgcEBgUJCQAAAAEAAgMEEQUhMQYSQVEHE2FxgZEUIjJCobHRUmJywRUjU5Lh8BYkM0PxJYKToqOys8LSFzQ1NkRUY3OE/8QAGwEBAAMBAQEBAAAAAAAAAAAAAAIDBAEFBgf/xAA7EQABAwEFBAgDBwQDAQAAAAABAAIDEQQSITFBUWFxgQUTIjKRobHwBsHRFCMzQlKy4WJyguKi0vEV/9oADAMBAAIRAxEAPwD7iiIiIiIiIiIiIiIiIiIiIiIiIiIiIiKOeXdaXch/goveGNLnZDFdAqaKCRvWP3fcbr2k6DwWVE7ItOrXEeGo+CzpYt1oB1OZ7zmVG31ZiPtNB8W5fJeU1hjcyd3ecaHcCMByIA41OqtJqC0aK0iIvXVKIiIiIiIiIiIiIiIiIiIiIiIiIiIiIsGygmwIJHAFZqLXBwq01SlEREUkRERERERERVp/We1nAesfDQefyVhzrC50CgoxcF51eb+A9kfzzWO0feObCNcTwH1NBwqptwq5WFWq8ix/2XWPc7I/krKjni3mlvMKy0xmSIhueY4jEeYC400KkRQUcu8wX1GR7xkp1ZFIJWB7ciKrhFDRERFYuIiIiIiIiIiIiIiIiIiIiIvCvURFRpKZrom8HZ5jIg3PFSMqC07r/B3A9h5Fe0eRe3k4nwdmFO9gcLEXC8iy2ekDHRYPAodhu4EEcRnmOGCue7tEHJZIqga6LS7o+XvN+oViOUOFwbhbobQHm44XXbD6jaN/jQqstpiMlmiItKiiIoKiot6rc3nQcvvHsVUsrYm3ne9w3roBJoFhU+u4RjTV3dwb4q0AoqeDcFtScyeZ5qVVWeNwrJJ3neQ0HLXeSpOOgyRERalBVJT1b973He12Hg5W149gIscwVV9aLQFzOz2h2doXn1NlcTSsZxw/KdcNhz3GumVnfG9W0Vdtew+8B35fNeurmD3h4Z/JXfbLPSvWNpxC5cdsU6KsKsu9hhPa71R9SvHU5OcjsuQyb48Som1hw+6be35N8T8gUuUzWT61oNhdx5Nz8zoF7SVBeCbWF7DO91CxnWZAbsQ5Zb38Fca2wsNFRZnTzSdYXdjcM/GpoNuF7ZTOTg1opTFeoiL01UiIiIiIiIiIiIqzBaZ3a1p8iQrKrQZyPdwFm+WZ+asrHY8WEjIud+4qb8+QRQSUgJuLtdzb+Y4qdajaDayloGb9TM2O+jTm934YxdzvALS+Bs/ZLa+vLXwUQ4txV7ekbqA/tB3T5HJBVO/Zuv4fO64du31fWf8Ah+HO6vhPWO6lp7Wx3BcO53gs/wCjeM1Oc+IxUw+xRw73+0fZw8yn/wA6RmcxaNho4+hPiV3rAdF2l5HcmDv3j4cFLDThmmp1J1PeVxLei5zv7XFMRefu1G4PKx4LMdF5b7GJ4k3/APTvfAtUo7FA1190hc7aR6DADkFwvJwou4RcQ3ZDEov7HFnuA92pp45L5aF995RPx/GaT+3ooauMe/RSFru/qpLknsAWnqK91wPl60UarvEXKYB0l0dW/qi51PUXsYKpvVPvyF8iewG/YurVT43MNHCi7VERFBF45oOoXjWAaADuWS8JUbra1ouo5wAucgFVDTLmco+A+12ns7EaOtNz/Zg5D7R5nsVtYgPteJ/D2fq3n+nYPzcM59zj6IAiIt6rRERERFi+QDUgd5soTXxj3h4Z/JUyWiKPvvA4kBSDScgrCKt6cDo157mn5lOuedGW7XO/IKn7bCe6SeAJ8wKLtw6qyq01Rc7jPa4ng0cz2oaZzvbflybkPPVTRxBosBYKLuun7IFxu383KlQONajYu9lu9IYgxoA4fzdZEr1fO9qcQlxWrdhdK5zII7GunZqGn/0rHabzuPiNA4H0YIAaMbg0DwCrJ1UmKba1FfM6kwgNduHdmrX5xRc2x5Wkf5jkCMxcwLYeloHmaUuqq12bp5/Xff7oJIjHxtxK2lPBFRwtpqVgjjYLer8TfUuPFxzUC+Y6X+JxATZ7ENxd7z9BvWqGy3u09XpMXedLD4nzKrPqnu1cfP8AJRIvhpukLTP+JITzw8MlvbGxuQXu8smzOGjj5lYIsrZHNxBU6BWY8SkHG/fmrcOM/aHiPotWi9KDpe2QHsyEjYcR5qp0LHaK9jOztJiMe7PEyUcCRZzb/ZeLOb4FchJS1uA+vE6Suw0Zuieb1EDeLo3e+wDO3ZoM3Lo45C03BsexbaixMO9V2TufA/Qr7bor4mZPSGcUJ0/KeGw+66LDLZS3Fq8wPHYa2Bs8Dw+N2hGoI1a4ahw5FbBfN9pcPfglR+kaRp9De4Ctp2DIAmwqY26Ai+dreRNvoVHWMmjZJG4Oje0Pa4aFrhcEeBX0ssYADm90+6FZQVMqkp6x24PZHtHn936qaqm3Gk8dB3nRKeHcaBx1J5k6leZP99J1GlKu4aDnjXcKaq1vZF5SAWXqItqrREREREREVCnjaHFrwC++RdnvDgRf5K81gGgssJoQ8WcL/wA8FCN+P77f9YfVeXGz7HgW1b+oDH/LU/3Cu+matJv64+8laRRxTtfob/PxCkXose17bzTUblWQRmiIimuLQbc7SegUUkzReU2jhba5dLJ6sYA45525NKrbLYAMMoAwneneTJNIcy+aTN7ieNtB2NC120zfSsaoKXVlOySueO1p6uA+D7nxXRYxLdwbyF/E/wA/FYumrWbHYCW953zwHgKlWQMvyLXoiL8iXsIiIiIiIiIiIiIiIiLc0kgmiLHgOFi1wcLhzXC1iDqCLgrjOjqZ1FV1WEvJLYT19MTxgkNy2/Hdc4eLncl0mGTbsg5HL6fFc/t60U2IYbWjI+keiSHnHUA7t/wnePiv1j4ctptlkuPNSMOYxB5jDxXk2llx+C7SozkjHDN3kMvmrKqzm0jDwN2+J0+StK6z/iS7bw8Lrae9tVB2Q96oiItigiIiIiIiIiIiIoZqUOzHqu+0NfHmsYqgg7r8ncDwd3dvYrCjnhD22P8AgeYWOSAtJkhwdqNHcd+/PiMFMOrg5SIoKSUkEH2mmx+vipyr4ZRKwPbr7pyUSKGi4bZp/W49ib/2UdJC08rsL3D94HyW5rnXkd3/ACyWk6O2f13F3H2jXbtvutadw89HLc1f9o78R+a8D4xNI42jKo/atVjzKiWUbN4gc1NHQucAcs1LDTdWS95Aa0Ekk2AyzJJyAsvi7P0dPI9tWG6aY7ltdK0A4qX9HNtxvz/gqc9IWdo5hW8OxaGoaXQyxytBsTG9rwDyJaTbRWnuABJsABmTpbtX0tp6IheLobdcPeI9lZGzOG9aaJm84DmVtzCCLWyVOgqYJXF0MkchbcHq5GvAOme6TZXJpmsaXOIa1oJLnEAAAXJJOgAXOj+jjZmubKKknySSW/Qhayppiw9nA/kpqSivm7TgPzXL/wDa7R7wuyo9Gc/cFUYSIN69rb5N7eHgu2jkDmhzSC0gEEG4IIuCCNRZSd8Pizy9ZI03TkD702eKfaC4UCo11MGgEZcFTW5mi3mkc1Vjw37R8vqvKt/Rcj56wtwPIBXRzAN7SotdYg8lrOmeG+ESvHtRSQytPIiVrb+Tz5rcVkYa6w5LV9Lh/wAh1P4Iv+NGvd+EWuitUkR0c31IVFrxaCuuAEsYPBzQQR2i4IWMFRnuPyePJ3aF5hbbQRA5ERsyP4QppoA8WI/nmCvoZ4XX+si72WORGw/I6Y4FZmkUoVIiqhkjNDvt5HJ3noVk2ubezrtP3hb46KAtjBhL2Dvy5HI+NdyXDpirCLxrgdM16tYNcQoIiIuoiIiIiIiIq1rTfiZ8Wn6FWVWBvMfust4uN/kFZWOyfnpled/PnVTfpwXB7Fu6vGMXhORMlPMO0PjJcb97h5rf4nHaQ9tj/Pkudx61Fj1JVHKKsidRyO4CQHfhJ7XENaPwldhi1PvNDhqMvA/xWb4nsptNkD25gB3gLp+qnZn3X4qOgddg7CR/PmuM6R2GpqcPw8kiGplkfMAbbzKdof1dxwOfiAu3p4t1oC4/pIpXx+jYjE3fdQyOe9o1dDIA2a3aAL911V0O10Zja7vBtB/ddoPOi7Ma1IWp2xwaPB5IMRo2CFrJI4amOMbrHwvNrlum8CNebgdQrO0FOcVxY0Ej3No6aFk0sbHFpme8jdaSDfcALdOIPEgjPpNxmKowQuhIkFU6FkP3nOla61vtAMdlwIVnanZqojkgrqI79XTxiKSMmwqIRm5hP2r5i/McQF7ETzcY6Q0f22gnSlKV4VIrpyVRGzJa/bPYmKhpjW4ewU9TSt3wYybPjaf1jJGk2eN25zzNrKbpHxjrsEZI27GVRpg48WslIe75W8Vr9p+k6Cqw6aCMPZWzD0f0aZpY9rpTuOu42bYC+d+VwF2FRsmybCxQvPq+jsi3gL2dGwBsg52c0FcvPi6p9pBqH650w8RXLmmBrdWzfg8Lqc0xYOo6vqtzhuW3beS4bYaKebDqiijqHQzUlVJTMm3A8iNjwQN11r5FzeBGXJSYT0gegMdS4reOogad2SxLamNt918bgPbIFrG1zyNwNh0YYfI2llqZm7klbUSVW6fdbIfUHkL9zgqTHJBE8v2tLTmCccRXMUz8Cu1BIotPi+yFZh0DqumxGplkha6WSOpd1kcjWDeeNy/qndB5nkQu7wrFmz0sVQMmyRMkty32g7vgTZafpExxlNQSg+tLOx0EMYzc+SVpYA1ozNt657uZCsYBg8lPh1NA7N8cTGvA5huYHOxNvBY7dNIbH1xFX1NMMThuzAPzU2AX6aKQkud2k/NajpjeXUMVMNaqrp4PN+9fzYPNb/D4N6QX4Znw/itBtJF6ZjlDTj2KWOSsk7yQyEd+80HuJWD4Pic3rJ37f2gn1KtthGDQu7aLCy9RCV9IsiLxzb65qB1cwZXueTQT8l56WTpG/wAbD5lZHWyDu3q7h2vIVU7jtiGgbq27TzabfDRLSN4h47fVPnonWyH3AO930CfrT9geZWIiHOFjmn+kFvkaN8Qp9rUhZR1gJsQWu5Oyv3HiijdRudk99xrYNA+OqK2OS2UxYDvJDT4Nvj04LhDNvvyVtERemqkWMkgaCToBdZKq/wDWP3fcafW7Twas9olMbaN7xwA3/QZncpNFTjksqOMgFx9pxuezkPJWERThiETAwaeyeZXHGpqtDtvswMRopKe+682fG/7MjDdjr6jkSODiqXR/tO6tpnRzjdrKc9TURm194ZdZYcHAE5ZXvbJdWuK2w2amjqG4lQAelRt3ZYdBUxD+7NvfAGR7ByC2xlr2GJ/Ljs4FROGK3cjnQvtq3hfl9Vz2K9IQbNJTw0VVUytJYQ2ICM98pJG6edlvcB2gp8VphLC7Q2c1ws+N/Fj28D8DwU/pXVjdcDvDLsPI3XyJjHRMzxaBWM92pOB/Thjw+q1161ou5r5bQdGdcyX0yMU0D2zGaKheXywsLhYneBs19wCN0WFhmLADpZNosYuIxh9OJCCd81bCywIBd1dw+w3m8eI5rrqWt3jY68Poua6Qdn5HNFdSEtrqVu821/1kYJc+BzfeBBJA55cV61l6UZ0iQXhpGQJBw2A0INK6mu3FVPiMaqUPRuaqV9TizmVM727jY495sMTL3DWaOJ7e066rI9D9GD+qkqoRyiqHAW5esDktvg21La6kini9USNu4cWuBs5l+xwOfEWW2diA3RbN385rz5unnRTSROeW3MKaYYUA3KwQVAIGa5im6J8PZd0rHzndILqmVz7A+0eAB7eHYtTgWx9NUMe/DMRrIo2yOjLWSl0Yc2191rgLi1rOucuKsbaYlJiFRFhUDi3rR1lW9urIAR6gPN/5tGjiuxjhZSxxxRMDI2CwY3QNH553vxK3S9JOhsotEkhN6hAzF2tASDt0GzHVViO866AtNgvR/DTzipllmqqlos2WpfvbnPcbo349llvpMRA0BPwU/WBzSQcrH5LX0NIZHfdGv0Xz/SNutU0kbITUuyOfhoByWiNjACXaK46ubBBJUzENY1he48mMBPifnkub6M6WSVs+Izi0tdIHsafcp2DdgZ5XPaN0qhtNOcZrG4bAf6pA9r62Rt7HcPq0jXD3iRnyt90g/RI4w0AAAAAAAZAAZAAL7SCD7JZhETVxz9fM48KLE5151VjPLuNLjwCgZSF2chufs+6PDip6iLfaW8x/gsaWfebnk4ZOHavNlY2S0BkuLaYDQmuNdtBSgO8qwGjahStaBoLdy9RFvAAFAq0REXUREREREVWpqc91p9biTo0cz2qmedsLLzvDUnYFJrS40C9nmJduN14n7I+qmiiDQANAqkEwAtGC88XaC/MuKl6l7vadYcmZf6xzXnwTX3GQC847O6BsDjQHeRUk6UAVjm0wyCmkma3Ugd6hFe06Bzu5pWcdI1ujRfmcz5lTLVS0uzLW8ifOo9FDshV21rbgG7SdN4W+KsKKqYCxwPI/Je0zrsaTqWj5LsT5GyGKQ1wqDSm41QgUqFxG0+xU0M7sQwwhlWc5YCf1VQOIc29g888rnPI5rZ7N7UQ4rEbAxVMR3ZYJMpInDIgtNiWk6G3kcl1C5Xa/Y4zuFVSPEGIRD1JQMpBxhmHvMOmd7fBb5GxWqPqbQKg4V+u7YcwoAlpq1TzQOYbEW7foVma19rX8ePmodjtq24jE9ksfVVUDurngdq13BzebDY2PYczqbNdRdWfunT6FfnfSnQ1o6MvPhcbmu0caZjevRimbLg4YrhdmI/Q8Rq6MZRSBtXCOADvUlaOVnWy5NXWVE4jY57jZrGlzjyDRcnyC5jaQdXieHTDRzp6d3+ey7B+9cq5t7VdVhlU4fsi3/SER/wDOslpiNsnsztZQ0HiHGMniboJ3lTabjXDZ/wCrX9GYdIyaveLS1cznDsiYd1jO64PkF2UsxcblazZ+h6ikgi+xFG094aN743XQYdA0AyPsGtuc9ABq4nkF2XrelLc+KI0YXYDQNbgPBoAQUiYHHNQR0lml73CONoLnOcbDdAuSb6C3ErkjtLU4u80+F3go2ktlrnNNzzZA02O9bjrn7uROAMu0kpzfFg0biMiWvq3tPmIgR/LvY+j0VEyCNscTGsjYLNa0WAA4AL9B6P6Ks/RTcBek2nT3s8alefJM6XPJUtnNnYaCnbBACGNuSXG7nOPtSPdxcfoBkAtoiLU5xcanNVoq88BvvMycPJw5FWEVMsTZW3XfyDtC6DRQwVIf2OGrTqFMoZ6YOz0cNHDX+IWEdSQd1+R4HgfoexZ2zOiNyfk7Q8dh8jpsUi0HFvgrKIi2qCIiIiKs3DmXuQTnfM3+CsoqZbPFKQZGg0yripBxGS8AsvURXZKKIiIir1z7MI4u9Ud5yUzG2AHIW8lXd60oHBgv4nT4K0sUH3kr5NO6OWfmaclN2AA5oiItqgvnnSI39H1VNisQtuyNp6oDISQyZBzjzYRkTx3eAXb4oP1R7CPnZc50txtdg1XvZDcYR3iVhb8QB4ra0/WSUcF2neMUbn9h6sXHmfgqOlqu6OcaVNHNwxOQp4VU4fxAuF2yk/rmGN51Tj+6wf8AUVn0nk/omotyjv3dcy6xxeMyY5SRnLqKeecg/wDyHqgfMBbbaui66hqY9S6GS3e1pc34gL4NjxZprBfHdo485XH0ot9Lwkp7wWypzdjT90fJarpCq3SMpcLicWy1zg17hq2Bg35neIuO0BwWOxVd12HUz73PUtae+MdWfiwrOFgl2lYXf3OFhzAeb5t0uA7nEL2PheDqLdaA7NgI5gketFVanXmN3rt6ChZBEyKJoZGxoa1o0AGgVhEX1hNcSsSilqWtNnXHbY27rrNjwcwQR2LJQOomHMCx5tNvksruva6raEbMQfHGvgFMXdVOirdQ8ey+/Y8X+IzXnXyDVl+1p/IqBtd38RjhyqP+NfOiXK5FWlhLEHCxFwoP0i3jvN/E0qVtUw6Ob5hBarNMC2+DtFR5hLjm40UUchjIa43afZd/yntVpQVMjC0hxFiOfyXtI4ljSdbKFneGSGAOqKVGpG4/Ku/YuuFReUyIi3qtERERERERF4SvV45txZcNaYIq9C31d46uJd56fBWHPAFybDtVWOKRoDQW2GQOd7dyybRC93kvPbp4NXm2d8rYmxsjNQMS6gFddpOOwUO1WuAJJJWUNVvn1Qd37Wg7hzU6It0TXtb23VPCnh/JKrNNF8/6SmOq6mjwxzzFT1fWukeAC5xgAkZE0nIesAT/AJvcTcBxqkAEFdBVMGjKuIsdYcOsZck2GpK09fg7cUxeuZVTTM9CZEaeKGTcID2bzp2mxzuW5/eF9AojR4rCfUqIatg09Ja5klhoN9up7SV6MszYWNjBbWlaOyxxrWh0pqMl2OIvqdFvXbS4xEby4THKdN6CoaMri4AdvOtcX8l7/S/EH5foSQkg+1URAeJLFom7VYpH7WHk9sVU35ZlS/04rHZPw+rt+MH4EBZnvDx2oWH/ADH/AGVohp+Y+B+i3OH/AKVe5g6mgoYWubdl+tk3QQSxu56guLjhqqu1WxElI6fFKSrmbUxxyyFk5bLGYwTK+BoIu1uRsM7WGmq1L9qa0j1MLlvf35WNHyup4qbFMSb6NO+KipX3D2xXllc0jOLfuWgHPQjxGSlZ5Sx/aDGA50LTXkKkrkkOFWknkV9F2cxb0ujgqC3dMsTJC3kXNBIB5XWyXB9FjjD6bQFxcyjqiyJzjc9VJdzGHtFj+8u8SZgY8gZfLRUDJERFUuoiIiIo3U7Tq0HwCkRQcxrxRwqugkZKNlO0aNA7gFIiIxjWCjRTghJOaIiKa4iIiIiIiIiIiIiIiIiIiIvlW11FUVOPtFC6OKpp6HrS6QHdl3pd3qH2yLd12tuJ5AivJtw+AltZRTwEEjejHXR3BtlILfn3rY7bSTfpulNBEH1sdNI+UPcGRup3O3GseSRch5Jy4uHhrndIQic4VtNPSPBNy5hkjvfO0jRn5HvWi1xmSOP7u/hoaOH1B4FX2Z10ntU9F7F0m4e7+/LfxRyD4hpCzf0kYeB/3geDJT8mKZu2mHygXqITf9pl574yUjdosPGk9KO50QXkGCMZwvHP/Rbr7v1D3zWud0mUrsoWz1DuAhhdn+9b5KfDsTxWqkb1FNFSi+T6txc7vETRcG3AhZTdIlBHl6Q09kbXu/3W2WFNtnPUH/J1FNMRmJZgIYR94ucfWHZcLRFA4OBZZ6b3k/6jyKqkeC01f4eytt0WQSQVWJ087hJUMqY5XzDLf9IjLm+ro226Tbhv24L6IuU6P9nDTQvnkmbUVVW4SzTRkFjjnutjIy3Ggm3edBYDq1vtLg6QkbvRecMkREWddREREREREREREREREREREREREREREREREREREXE7d4PURzw4lRM62ogaYpIf2sDiXFg+8HZgDnxtY4UW2NDiLQWTMiqCAHQTkRv3tCwtdbeI0u267laTHtj6OrBdUU0crrX3ty0hsNA9tnHTS6tcY5WCOUZZEZrrXOYbzVztZs3C4/rKaJ1+LomG/aHWz81U/onR/wDtYP8ARM+i11H0eYdW0zKqh9JijcXizJXtILXFvsu3iLFvPiFizYBtwPTq5ovY/wBY4Xz1avPlibC+51zhxB+RK9COQvbeuhdFS4VGzKOFjf8A642j/dCuYnjVLh9NI6rkYC9hHVEgveLEdWI9Te9uQvmuJqNh2/pmCi9LrZY/Rn1EhfUG/tFjA0tFgLgX8M132CdHFBRv6yKnaZRY9ZKXSvuPeDnk7p7RZbGWKKBwke8uNK5U8yfkssloLxdAoFW6KMMmp8Jp45wWvs9wadWse8va11+Nje3C9uC65EUpHl7y46mqzjBERFBdREREREREREREREREREREREREREREREREREREREREXz3Fdl6zDOuqcLkDonF0r6GZpewuObzC4EOaTmd0Wv25Bc9QdMtXUGGOKjp3zzOLGtbOS4Eal8dt6No1uToOxfY18a2C/wDNFf3VH/FYvSgc2VjjI0EtFa/VQOGS7LZjZms9OdiFc+HrjT+jtipg7cazrBJdz35l1x8dV2aIsMkhealSAoiIirXURERERERERERERERERERF/9k="/>
          <p:cNvSpPr>
            <a:spLocks noChangeAspect="1" noChangeArrowheads="1"/>
          </p:cNvSpPr>
          <p:nvPr/>
        </p:nvSpPr>
        <p:spPr bwMode="auto">
          <a:xfrm>
            <a:off x="0" y="-3841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4100" name="AutoShape 4" descr="data:image/jpeg;base64,/9j/4AAQSkZJRgABAQAAAQABAAD/2wCEAAkGBhQQEBUTExQWFRIVFBUVGBYTFRcWGRoYFBQYFRUSFxIXHCYeGBojGRQXHy8gIycpLCwsFR4xNTAqNSYrLCkBCQoKDgwOGg8PGjQlHiQsLC01LDAvLC4sNDIwLDAsMC0vLC8sKiw2LzAsLC00LS8sLSwsKiosLC80LCwsLCwyLP/AABEIAOkA2AMBIgACEQEDEQH/xAAbAAEAAgMBAQAAAAAAAAAAAAAAAwQCBQYBB//EAE4QAAEDAgMEBgcEBgUJCQAAAAEAAgMEEQUhMQYSQVEHE2FxgZEUIjJCobHRUmJywRUjU5Lh8BYkM0PxJYKToqOys8LSFzQ1NkRUY3OE/8QAGwEBAAMBAQEBAAAAAAAAAAAAAAIDBAEFBgf/xAA7EQABAwEFBAgDBwQDAQAAAAABAAIDEQQSITFBUWFxgQUTIjKRobHwBsHRFCMzQlKy4WJyguKi0vEV/9oADAMBAAIRAxEAPwD7iiIiIiIiIiIiIiIiIiIiIiIiIiIiIiKOeXdaXch/goveGNLnZDFdAqaKCRvWP3fcbr2k6DwWVE7ItOrXEeGo+CzpYt1oB1OZ7zmVG31ZiPtNB8W5fJeU1hjcyd3ecaHcCMByIA41OqtJqC0aK0iIvXVKIiIiIiIiIiIiIiIiIiIiIiIiIiIiIsGygmwIJHAFZqLXBwq01SlEREUkRERERERERVp/We1nAesfDQefyVhzrC50CgoxcF51eb+A9kfzzWO0feObCNcTwH1NBwqptwq5WFWq8ix/2XWPc7I/krKjni3mlvMKy0xmSIhueY4jEeYC400KkRQUcu8wX1GR7xkp1ZFIJWB7ciKrhFDRERFYuIiIiIiIiIiIiIiIiIiIiIvCvURFRpKZrom8HZ5jIg3PFSMqC07r/B3A9h5Fe0eRe3k4nwdmFO9gcLEXC8iy2ekDHRYPAodhu4EEcRnmOGCue7tEHJZIqga6LS7o+XvN+oViOUOFwbhbobQHm44XXbD6jaN/jQqstpiMlmiItKiiIoKiot6rc3nQcvvHsVUsrYm3ne9w3roBJoFhU+u4RjTV3dwb4q0AoqeDcFtScyeZ5qVVWeNwrJJ3neQ0HLXeSpOOgyRERalBVJT1b973He12Hg5W149gIscwVV9aLQFzOz2h2doXn1NlcTSsZxw/KdcNhz3GumVnfG9W0Vdtew+8B35fNeurmD3h4Z/JXfbLPSvWNpxC5cdsU6KsKsu9hhPa71R9SvHU5OcjsuQyb48Som1hw+6be35N8T8gUuUzWT61oNhdx5Nz8zoF7SVBeCbWF7DO91CxnWZAbsQ5Zb38Fca2wsNFRZnTzSdYXdjcM/GpoNuF7ZTOTg1opTFeoiL01UiIiIiIiIiIiIqzBaZ3a1p8iQrKrQZyPdwFm+WZ+asrHY8WEjIud+4qb8+QRQSUgJuLtdzb+Y4qdajaDayloGb9TM2O+jTm934YxdzvALS+Bs/ZLa+vLXwUQ4txV7ekbqA/tB3T5HJBVO/Zuv4fO64du31fWf8Ah+HO6vhPWO6lp7Wx3BcO53gs/wCjeM1Oc+IxUw+xRw73+0fZw8yn/wA6RmcxaNho4+hPiV3rAdF2l5HcmDv3j4cFLDThmmp1J1PeVxLei5zv7XFMRefu1G4PKx4LMdF5b7GJ4k3/APTvfAtUo7FA1190hc7aR6DADkFwvJwou4RcQ3ZDEov7HFnuA92pp45L5aF995RPx/GaT+3ooauMe/RSFru/qpLknsAWnqK91wPl60UarvEXKYB0l0dW/qi51PUXsYKpvVPvyF8iewG/YurVT43MNHCi7VERFBF45oOoXjWAaADuWS8JUbra1ouo5wAucgFVDTLmco+A+12ns7EaOtNz/Zg5D7R5nsVtYgPteJ/D2fq3n+nYPzcM59zj6IAiIt6rRERERFi+QDUgd5soTXxj3h4Z/JUyWiKPvvA4kBSDScgrCKt6cDo157mn5lOuedGW7XO/IKn7bCe6SeAJ8wKLtw6qyq01Rc7jPa4ng0cz2oaZzvbflybkPPVTRxBosBYKLuun7IFxu383KlQONajYu9lu9IYgxoA4fzdZEr1fO9qcQlxWrdhdK5zII7GunZqGn/0rHabzuPiNA4H0YIAaMbg0DwCrJ1UmKba1FfM6kwgNduHdmrX5xRc2x5Wkf5jkCMxcwLYeloHmaUuqq12bp5/Xff7oJIjHxtxK2lPBFRwtpqVgjjYLer8TfUuPFxzUC+Y6X+JxATZ7ENxd7z9BvWqGy3u09XpMXedLD4nzKrPqnu1cfP8AJRIvhpukLTP+JITzw8MlvbGxuQXu8smzOGjj5lYIsrZHNxBU6BWY8SkHG/fmrcOM/aHiPotWi9KDpe2QHsyEjYcR5qp0LHaK9jOztJiMe7PEyUcCRZzb/ZeLOb4FchJS1uA+vE6Suw0Zuieb1EDeLo3e+wDO3ZoM3Lo45C03BsexbaixMO9V2TufA/Qr7bor4mZPSGcUJ0/KeGw+66LDLZS3Fq8wPHYa2Bs8Dw+N2hGoI1a4ahw5FbBfN9pcPfglR+kaRp9De4Ctp2DIAmwqY26Ai+dreRNvoVHWMmjZJG4Oje0Pa4aFrhcEeBX0ssYADm90+6FZQVMqkp6x24PZHtHn936qaqm3Gk8dB3nRKeHcaBx1J5k6leZP99J1GlKu4aDnjXcKaq1vZF5SAWXqItqrREREREREVCnjaHFrwC++RdnvDgRf5K81gGgssJoQ8WcL/wA8FCN+P77f9YfVeXGz7HgW1b+oDH/LU/3Cu+matJv64+8laRRxTtfob/PxCkXose17bzTUblWQRmiIimuLQbc7SegUUkzReU2jhba5dLJ6sYA45525NKrbLYAMMoAwneneTJNIcy+aTN7ieNtB2NC120zfSsaoKXVlOySueO1p6uA+D7nxXRYxLdwbyF/E/wA/FYumrWbHYCW953zwHgKlWQMvyLXoiL8iXsIiIiIiIiIiIiIiIiLc0kgmiLHgOFi1wcLhzXC1iDqCLgrjOjqZ1FV1WEvJLYT19MTxgkNy2/Hdc4eLncl0mGTbsg5HL6fFc/t60U2IYbWjI+keiSHnHUA7t/wnePiv1j4ctptlkuPNSMOYxB5jDxXk2llx+C7SozkjHDN3kMvmrKqzm0jDwN2+J0+StK6z/iS7bw8Lrae9tVB2Q96oiItigiIiIiIiIiIiIoZqUOzHqu+0NfHmsYqgg7r8ncDwd3dvYrCjnhD22P8AgeYWOSAtJkhwdqNHcd+/PiMFMOrg5SIoKSUkEH2mmx+vipyr4ZRKwPbr7pyUSKGi4bZp/W49ib/2UdJC08rsL3D94HyW5rnXkd3/ACyWk6O2f13F3H2jXbtvutadw89HLc1f9o78R+a8D4xNI42jKo/atVjzKiWUbN4gc1NHQucAcs1LDTdWS95Aa0Ekk2AyzJJyAsvi7P0dPI9tWG6aY7ltdK0A4qX9HNtxvz/gqc9IWdo5hW8OxaGoaXQyxytBsTG9rwDyJaTbRWnuABJsABmTpbtX0tp6IheLobdcPeI9lZGzOG9aaJm84DmVtzCCLWyVOgqYJXF0MkchbcHq5GvAOme6TZXJpmsaXOIa1oJLnEAAAXJJOgAXOj+jjZmubKKknySSW/Qhayppiw9nA/kpqSivm7TgPzXL/wDa7R7wuyo9Gc/cFUYSIN69rb5N7eHgu2jkDmhzSC0gEEG4IIuCCNRZSd8Pizy9ZI03TkD702eKfaC4UCo11MGgEZcFTW5mi3mkc1Vjw37R8vqvKt/Rcj56wtwPIBXRzAN7SotdYg8lrOmeG+ESvHtRSQytPIiVrb+Tz5rcVkYa6w5LV9Lh/wAh1P4Iv+NGvd+EWuitUkR0c31IVFrxaCuuAEsYPBzQQR2i4IWMFRnuPyePJ3aF5hbbQRA5ERsyP4QppoA8WI/nmCvoZ4XX+si72WORGw/I6Y4FZmkUoVIiqhkjNDvt5HJ3noVk2ubezrtP3hb46KAtjBhL2Dvy5HI+NdyXDpirCLxrgdM16tYNcQoIiIuoiIiIiIiIq1rTfiZ8Wn6FWVWBvMfust4uN/kFZWOyfnpled/PnVTfpwXB7Fu6vGMXhORMlPMO0PjJcb97h5rf4nHaQ9tj/Pkudx61Fj1JVHKKsidRyO4CQHfhJ7XENaPwldhi1PvNDhqMvA/xWb4nsptNkD25gB3gLp+qnZn3X4qOgddg7CR/PmuM6R2GpqcPw8kiGplkfMAbbzKdof1dxwOfiAu3p4t1oC4/pIpXx+jYjE3fdQyOe9o1dDIA2a3aAL911V0O10Zja7vBtB/ddoPOi7Ma1IWp2xwaPB5IMRo2CFrJI4amOMbrHwvNrlum8CNebgdQrO0FOcVxY0Ej3No6aFk0sbHFpme8jdaSDfcALdOIPEgjPpNxmKowQuhIkFU6FkP3nOla61vtAMdlwIVnanZqojkgrqI79XTxiKSMmwqIRm5hP2r5i/McQF7ETzcY6Q0f22gnSlKV4VIrpyVRGzJa/bPYmKhpjW4ewU9TSt3wYybPjaf1jJGk2eN25zzNrKbpHxjrsEZI27GVRpg48WslIe75W8Vr9p+k6Cqw6aCMPZWzD0f0aZpY9rpTuOu42bYC+d+VwF2FRsmybCxQvPq+jsi3gL2dGwBsg52c0FcvPi6p9pBqH650w8RXLmmBrdWzfg8Lqc0xYOo6vqtzhuW3beS4bYaKebDqiijqHQzUlVJTMm3A8iNjwQN11r5FzeBGXJSYT0gegMdS4reOogad2SxLamNt918bgPbIFrG1zyNwNh0YYfI2llqZm7klbUSVW6fdbIfUHkL9zgqTHJBE8v2tLTmCccRXMUz8Cu1BIotPi+yFZh0DqumxGplkha6WSOpd1kcjWDeeNy/qndB5nkQu7wrFmz0sVQMmyRMkty32g7vgTZafpExxlNQSg+tLOx0EMYzc+SVpYA1ozNt657uZCsYBg8lPh1NA7N8cTGvA5huYHOxNvBY7dNIbH1xFX1NMMThuzAPzU2AX6aKQkud2k/NajpjeXUMVMNaqrp4PN+9fzYPNb/D4N6QX4Znw/itBtJF6ZjlDTj2KWOSsk7yQyEd+80HuJWD4Pic3rJ37f2gn1KtthGDQu7aLCy9RCV9IsiLxzb65qB1cwZXueTQT8l56WTpG/wAbD5lZHWyDu3q7h2vIVU7jtiGgbq27TzabfDRLSN4h47fVPnonWyH3AO930CfrT9geZWIiHOFjmn+kFvkaN8Qp9rUhZR1gJsQWu5Oyv3HiijdRudk99xrYNA+OqK2OS2UxYDvJDT4Nvj04LhDNvvyVtERemqkWMkgaCToBdZKq/wDWP3fcafW7Twas9olMbaN7xwA3/QZncpNFTjksqOMgFx9pxuezkPJWERThiETAwaeyeZXHGpqtDtvswMRopKe+682fG/7MjDdjr6jkSODiqXR/tO6tpnRzjdrKc9TURm194ZdZYcHAE5ZXvbJdWuK2w2amjqG4lQAelRt3ZYdBUxD+7NvfAGR7ByC2xlr2GJ/Ljs4FROGK3cjnQvtq3hfl9Vz2K9IQbNJTw0VVUytJYQ2ICM98pJG6edlvcB2gp8VphLC7Q2c1ws+N/Fj28D8DwU/pXVjdcDvDLsPI3XyJjHRMzxaBWM92pOB/Thjw+q1161ou5r5bQdGdcyX0yMU0D2zGaKheXywsLhYneBs19wCN0WFhmLADpZNosYuIxh9OJCCd81bCywIBd1dw+w3m8eI5rrqWt3jY68Poua6Qdn5HNFdSEtrqVu821/1kYJc+BzfeBBJA55cV61l6UZ0iQXhpGQJBw2A0INK6mu3FVPiMaqUPRuaqV9TizmVM727jY495sMTL3DWaOJ7e066rI9D9GD+qkqoRyiqHAW5esDktvg21La6kini9USNu4cWuBs5l+xwOfEWW2diA3RbN385rz5unnRTSROeW3MKaYYUA3KwQVAIGa5im6J8PZd0rHzndILqmVz7A+0eAB7eHYtTgWx9NUMe/DMRrIo2yOjLWSl0Yc2191rgLi1rOucuKsbaYlJiFRFhUDi3rR1lW9urIAR6gPN/5tGjiuxjhZSxxxRMDI2CwY3QNH553vxK3S9JOhsotEkhN6hAzF2tASDt0GzHVViO866AtNgvR/DTzipllmqqlos2WpfvbnPcbo349llvpMRA0BPwU/WBzSQcrH5LX0NIZHfdGv0Xz/SNutU0kbITUuyOfhoByWiNjACXaK46ubBBJUzENY1he48mMBPifnkub6M6WSVs+Izi0tdIHsafcp2DdgZ5XPaN0qhtNOcZrG4bAf6pA9r62Rt7HcPq0jXD3iRnyt90g/RI4w0AAAAAAAZAAZAAL7SCD7JZhETVxz9fM48KLE5151VjPLuNLjwCgZSF2chufs+6PDip6iLfaW8x/gsaWfebnk4ZOHavNlY2S0BkuLaYDQmuNdtBSgO8qwGjahStaBoLdy9RFvAAFAq0REXUREREREVWpqc91p9biTo0cz2qmedsLLzvDUnYFJrS40C9nmJduN14n7I+qmiiDQANAqkEwAtGC88XaC/MuKl6l7vadYcmZf6xzXnwTX3GQC847O6BsDjQHeRUk6UAVjm0wyCmkma3Ugd6hFe06Bzu5pWcdI1ujRfmcz5lTLVS0uzLW8ifOo9FDshV21rbgG7SdN4W+KsKKqYCxwPI/Je0zrsaTqWj5LsT5GyGKQ1wqDSm41QgUqFxG0+xU0M7sQwwhlWc5YCf1VQOIc29g888rnPI5rZ7N7UQ4rEbAxVMR3ZYJMpInDIgtNiWk6G3kcl1C5Xa/Y4zuFVSPEGIRD1JQMpBxhmHvMOmd7fBb5GxWqPqbQKg4V+u7YcwoAlpq1TzQOYbEW7foVma19rX8ePmodjtq24jE9ksfVVUDurngdq13BzebDY2PYczqbNdRdWfunT6FfnfSnQ1o6MvPhcbmu0caZjevRimbLg4YrhdmI/Q8Rq6MZRSBtXCOADvUlaOVnWy5NXWVE4jY57jZrGlzjyDRcnyC5jaQdXieHTDRzp6d3+ey7B+9cq5t7VdVhlU4fsi3/SER/wDOslpiNsnsztZQ0HiHGMniboJ3lTabjXDZ/wCrX9GYdIyaveLS1cznDsiYd1jO64PkF2UsxcblazZ+h6ikgi+xFG094aN743XQYdA0AyPsGtuc9ABq4nkF2XrelLc+KI0YXYDQNbgPBoAQUiYHHNQR0lml73CONoLnOcbDdAuSb6C3ErkjtLU4u80+F3go2ktlrnNNzzZA02O9bjrn7uROAMu0kpzfFg0biMiWvq3tPmIgR/LvY+j0VEyCNscTGsjYLNa0WAA4AL9B6P6Ks/RTcBek2nT3s8alefJM6XPJUtnNnYaCnbBACGNuSXG7nOPtSPdxcfoBkAtoiLU5xcanNVoq88BvvMycPJw5FWEVMsTZW3XfyDtC6DRQwVIf2OGrTqFMoZ6YOz0cNHDX+IWEdSQd1+R4HgfoexZ2zOiNyfk7Q8dh8jpsUi0HFvgrKIi2qCIiIiKs3DmXuQTnfM3+CsoqZbPFKQZGg0yripBxGS8AsvURXZKKIiIir1z7MI4u9Ud5yUzG2AHIW8lXd60oHBgv4nT4K0sUH3kr5NO6OWfmaclN2AA5oiItqgvnnSI39H1VNisQtuyNp6oDISQyZBzjzYRkTx3eAXb4oP1R7CPnZc50txtdg1XvZDcYR3iVhb8QB4ra0/WSUcF2neMUbn9h6sXHmfgqOlqu6OcaVNHNwxOQp4VU4fxAuF2yk/rmGN51Tj+6wf8AUVn0nk/omotyjv3dcy6xxeMyY5SRnLqKeecg/wDyHqgfMBbbaui66hqY9S6GS3e1pc34gL4NjxZprBfHdo485XH0ot9Lwkp7wWypzdjT90fJarpCq3SMpcLicWy1zg17hq2Bg35neIuO0BwWOxVd12HUz73PUtae+MdWfiwrOFgl2lYXf3OFhzAeb5t0uA7nEL2PheDqLdaA7NgI5gketFVanXmN3rt6ChZBEyKJoZGxoa1o0AGgVhEX1hNcSsSilqWtNnXHbY27rrNjwcwQR2LJQOomHMCx5tNvksruva6raEbMQfHGvgFMXdVOirdQ8ey+/Y8X+IzXnXyDVl+1p/IqBtd38RjhyqP+NfOiXK5FWlhLEHCxFwoP0i3jvN/E0qVtUw6Ob5hBarNMC2+DtFR5hLjm40UUchjIa43afZd/yntVpQVMjC0hxFiOfyXtI4ljSdbKFneGSGAOqKVGpG4/Ku/YuuFReUyIi3qtERERERERF4SvV45txZcNaYIq9C31d46uJd56fBWHPAFybDtVWOKRoDQW2GQOd7dyybRC93kvPbp4NXm2d8rYmxsjNQMS6gFddpOOwUO1WuAJJJWUNVvn1Qd37Wg7hzU6It0TXtb23VPCnh/JKrNNF8/6SmOq6mjwxzzFT1fWukeAC5xgAkZE0nIesAT/AJvcTcBxqkAEFdBVMGjKuIsdYcOsZck2GpK09fg7cUxeuZVTTM9CZEaeKGTcID2bzp2mxzuW5/eF9AojR4rCfUqIatg09Ja5klhoN9up7SV6MszYWNjBbWlaOyxxrWh0pqMl2OIvqdFvXbS4xEby4THKdN6CoaMri4AdvOtcX8l7/S/EH5foSQkg+1URAeJLFom7VYpH7WHk9sVU35ZlS/04rHZPw+rt+MH4EBZnvDx2oWH/ADH/AGVohp+Y+B+i3OH/AKVe5g6mgoYWubdl+tk3QQSxu56guLjhqqu1WxElI6fFKSrmbUxxyyFk5bLGYwTK+BoIu1uRsM7WGmq1L9qa0j1MLlvf35WNHyup4qbFMSb6NO+KipX3D2xXllc0jOLfuWgHPQjxGSlZ5Sx/aDGA50LTXkKkrkkOFWknkV9F2cxb0ujgqC3dMsTJC3kXNBIB5XWyXB9FjjD6bQFxcyjqiyJzjc9VJdzGHtFj+8u8SZgY8gZfLRUDJERFUuoiIiIo3U7Tq0HwCkRQcxrxRwqugkZKNlO0aNA7gFIiIxjWCjRTghJOaIiKa4iIiIiIiIiIiIiIiIiIiIvlW11FUVOPtFC6OKpp6HrS6QHdl3pd3qH2yLd12tuJ5AivJtw+AltZRTwEEjejHXR3BtlILfn3rY7bSTfpulNBEH1sdNI+UPcGRup3O3GseSRch5Jy4uHhrndIQic4VtNPSPBNy5hkjvfO0jRn5HvWi1xmSOP7u/hoaOH1B4FX2Z10ntU9F7F0m4e7+/LfxRyD4hpCzf0kYeB/3geDJT8mKZu2mHygXqITf9pl574yUjdosPGk9KO50QXkGCMZwvHP/Rbr7v1D3zWud0mUrsoWz1DuAhhdn+9b5KfDsTxWqkb1FNFSi+T6txc7vETRcG3AhZTdIlBHl6Q09kbXu/3W2WFNtnPUH/J1FNMRmJZgIYR94ucfWHZcLRFA4OBZZ6b3k/6jyKqkeC01f4eytt0WQSQVWJ087hJUMqY5XzDLf9IjLm+ro226Tbhv24L6IuU6P9nDTQvnkmbUVVW4SzTRkFjjnutjIy3Ggm3edBYDq1vtLg6QkbvRecMkREWddREREREREREREREREREREREREREREREREREREXE7d4PURzw4lRM62ogaYpIf2sDiXFg+8HZgDnxtY4UW2NDiLQWTMiqCAHQTkRv3tCwtdbeI0u267laTHtj6OrBdUU0crrX3ty0hsNA9tnHTS6tcY5WCOUZZEZrrXOYbzVztZs3C4/rKaJ1+LomG/aHWz81U/onR/wDtYP8ARM+i11H0eYdW0zKqh9JijcXizJXtILXFvsu3iLFvPiFizYBtwPTq5ovY/wBY4Xz1avPlibC+51zhxB+RK9COQvbeuhdFS4VGzKOFjf8A642j/dCuYnjVLh9NI6rkYC9hHVEgveLEdWI9Te9uQvmuJqNh2/pmCi9LrZY/Rn1EhfUG/tFjA0tFgLgX8M132CdHFBRv6yKnaZRY9ZKXSvuPeDnk7p7RZbGWKKBwke8uNK5U8yfkssloLxdAoFW6KMMmp8Jp45wWvs9wadWse8va11+Nje3C9uC65EUpHl7y46mqzjBERFBdREREREREREREREREREREREREREREREREREREREREXz3Fdl6zDOuqcLkDonF0r6GZpewuObzC4EOaTmd0Wv25Bc9QdMtXUGGOKjp3zzOLGtbOS4Eal8dt6No1uToOxfY18a2C/wDNFf3VH/FYvSgc2VjjI0EtFa/VQOGS7LZjZms9OdiFc+HrjT+jtipg7cazrBJdz35l1x8dV2aIsMkhealSAoiIirXURERERERERERERERERERF/9k="/>
          <p:cNvSpPr>
            <a:spLocks noChangeAspect="1" noChangeArrowheads="1"/>
          </p:cNvSpPr>
          <p:nvPr/>
        </p:nvSpPr>
        <p:spPr bwMode="auto">
          <a:xfrm>
            <a:off x="0" y="-3841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32" name="Tekstboks 31"/>
          <p:cNvSpPr txBox="1"/>
          <p:nvPr/>
        </p:nvSpPr>
        <p:spPr>
          <a:xfrm>
            <a:off x="2714612" y="1568223"/>
            <a:ext cx="30718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200" b="1" u="sng" dirty="0" smtClean="0">
                <a:solidFill>
                  <a:srgbClr val="863A6D"/>
                </a:solidFill>
                <a:cs typeface="Arial" pitchFamily="34" charset="0"/>
              </a:rPr>
              <a:t>Om processen</a:t>
            </a:r>
          </a:p>
        </p:txBody>
      </p:sp>
      <p:sp>
        <p:nvSpPr>
          <p:cNvPr id="5" name="Tekstboks 4"/>
          <p:cNvSpPr txBox="1"/>
          <p:nvPr/>
        </p:nvSpPr>
        <p:spPr>
          <a:xfrm>
            <a:off x="2319232" y="2858806"/>
            <a:ext cx="51227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b="1" dirty="0" smtClean="0">
                <a:latin typeface="+mn-lt"/>
                <a:cs typeface="Arial" pitchFamily="34" charset="0"/>
              </a:rPr>
              <a:t>Tillid og tiltro til skoleledere og medarbejdere.</a:t>
            </a:r>
          </a:p>
        </p:txBody>
      </p:sp>
      <p:sp>
        <p:nvSpPr>
          <p:cNvPr id="16" name="Tekstboks 15"/>
          <p:cNvSpPr txBox="1"/>
          <p:nvPr/>
        </p:nvSpPr>
        <p:spPr>
          <a:xfrm>
            <a:off x="2319232" y="2266622"/>
            <a:ext cx="47129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b="1" dirty="0" smtClean="0">
                <a:latin typeface="+mn-lt"/>
                <a:cs typeface="Arial" pitchFamily="34" charset="0"/>
              </a:rPr>
              <a:t>Klarhed i præmisser og forventninger.</a:t>
            </a:r>
          </a:p>
        </p:txBody>
      </p:sp>
      <p:sp>
        <p:nvSpPr>
          <p:cNvPr id="22" name="Tekstboks 21"/>
          <p:cNvSpPr txBox="1"/>
          <p:nvPr/>
        </p:nvSpPr>
        <p:spPr>
          <a:xfrm>
            <a:off x="2360412" y="3456461"/>
            <a:ext cx="49017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b="1" dirty="0" smtClean="0">
                <a:latin typeface="+mn-lt"/>
                <a:cs typeface="Arial" pitchFamily="34" charset="0"/>
              </a:rPr>
              <a:t>Plads og arbejdsro.</a:t>
            </a:r>
          </a:p>
        </p:txBody>
      </p:sp>
      <p:sp>
        <p:nvSpPr>
          <p:cNvPr id="21" name="Tekstboks 20"/>
          <p:cNvSpPr txBox="1"/>
          <p:nvPr/>
        </p:nvSpPr>
        <p:spPr>
          <a:xfrm>
            <a:off x="2272039" y="5134588"/>
            <a:ext cx="58686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b="1" dirty="0" smtClean="0">
                <a:latin typeface="+mn-lt"/>
                <a:cs typeface="Arial" pitchFamily="34" charset="0"/>
              </a:rPr>
              <a:t>… ”Fælles opgave for </a:t>
            </a:r>
            <a:r>
              <a:rPr lang="da-DK" sz="2000" b="1" dirty="0" smtClean="0">
                <a:latin typeface="+mn-lt"/>
                <a:cs typeface="Arial" pitchFamily="34" charset="0"/>
              </a:rPr>
              <a:t>skolens </a:t>
            </a:r>
            <a:r>
              <a:rPr lang="da-DK" sz="2000" b="1" dirty="0" smtClean="0">
                <a:latin typeface="+mn-lt"/>
                <a:cs typeface="Arial" pitchFamily="34" charset="0"/>
              </a:rPr>
              <a:t>interessenter”</a:t>
            </a:r>
          </a:p>
        </p:txBody>
      </p:sp>
      <p:sp>
        <p:nvSpPr>
          <p:cNvPr id="25" name="Tekstboks 24"/>
          <p:cNvSpPr txBox="1"/>
          <p:nvPr/>
        </p:nvSpPr>
        <p:spPr>
          <a:xfrm>
            <a:off x="2287147" y="5648322"/>
            <a:ext cx="5493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b="1" dirty="0" smtClean="0">
                <a:latin typeface="+mn-lt"/>
                <a:cs typeface="Arial" pitchFamily="34" charset="0"/>
              </a:rPr>
              <a:t>… ”Gennemført i konstruktivt samarbejde”</a:t>
            </a:r>
          </a:p>
        </p:txBody>
      </p:sp>
      <p:sp>
        <p:nvSpPr>
          <p:cNvPr id="23" name="Tekstboks 22"/>
          <p:cNvSpPr txBox="1"/>
          <p:nvPr/>
        </p:nvSpPr>
        <p:spPr>
          <a:xfrm>
            <a:off x="1911587" y="4620854"/>
            <a:ext cx="34171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 smtClean="0">
                <a:solidFill>
                  <a:srgbClr val="863A6D"/>
                </a:solidFill>
                <a:latin typeface="+mn-lt"/>
                <a:cs typeface="Arial" pitchFamily="34" charset="0"/>
              </a:rPr>
              <a:t>Og en proces, der er ……</a:t>
            </a:r>
          </a:p>
        </p:txBody>
      </p:sp>
      <p:pic>
        <p:nvPicPr>
          <p:cNvPr id="19" name="Picture 6" descr="http://sustany.org/buzz/wp-content/uploads/2013/08/apple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11590" y="2152998"/>
            <a:ext cx="515219" cy="513734"/>
          </a:xfrm>
          <a:prstGeom prst="rect">
            <a:avLst/>
          </a:prstGeom>
          <a:noFill/>
        </p:spPr>
      </p:pic>
      <p:pic>
        <p:nvPicPr>
          <p:cNvPr id="20" name="Picture 6" descr="http://sustany.org/buzz/wp-content/uploads/2013/08/apple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11587" y="2745182"/>
            <a:ext cx="515219" cy="513734"/>
          </a:xfrm>
          <a:prstGeom prst="rect">
            <a:avLst/>
          </a:prstGeom>
          <a:noFill/>
        </p:spPr>
      </p:pic>
      <p:pic>
        <p:nvPicPr>
          <p:cNvPr id="24" name="Picture 6" descr="http://sustany.org/buzz/wp-content/uploads/2013/08/apple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11587" y="3342837"/>
            <a:ext cx="515219" cy="513734"/>
          </a:xfrm>
          <a:prstGeom prst="rect">
            <a:avLst/>
          </a:prstGeom>
          <a:noFill/>
        </p:spPr>
      </p:pic>
      <p:pic>
        <p:nvPicPr>
          <p:cNvPr id="26" name="Picture 6" descr="http://sustany.org/buzz/wp-content/uploads/2013/08/apple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11590" y="5020964"/>
            <a:ext cx="515219" cy="513734"/>
          </a:xfrm>
          <a:prstGeom prst="rect">
            <a:avLst/>
          </a:prstGeom>
          <a:noFill/>
        </p:spPr>
      </p:pic>
      <p:pic>
        <p:nvPicPr>
          <p:cNvPr id="27" name="Picture 6" descr="http://sustany.org/buzz/wp-content/uploads/2013/08/apple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11590" y="5534698"/>
            <a:ext cx="515219" cy="513734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6" grpId="0"/>
      <p:bldP spid="22" grpId="0"/>
      <p:bldP spid="21" grpId="0"/>
      <p:bldP spid="25" grpId="0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uppe 39"/>
          <p:cNvGrpSpPr/>
          <p:nvPr/>
        </p:nvGrpSpPr>
        <p:grpSpPr>
          <a:xfrm>
            <a:off x="2729130" y="4815271"/>
            <a:ext cx="2023954" cy="1714512"/>
            <a:chOff x="2729130" y="4815271"/>
            <a:chExt cx="2023954" cy="1714512"/>
          </a:xfrm>
        </p:grpSpPr>
        <p:sp>
          <p:nvSpPr>
            <p:cNvPr id="16" name="Ellipse 15"/>
            <p:cNvSpPr/>
            <p:nvPr/>
          </p:nvSpPr>
          <p:spPr>
            <a:xfrm>
              <a:off x="2729130" y="4815271"/>
              <a:ext cx="2000264" cy="1714512"/>
            </a:xfrm>
            <a:prstGeom prst="ellipse">
              <a:avLst/>
            </a:prstGeom>
            <a:solidFill>
              <a:srgbClr val="A3A319"/>
            </a:solidFill>
            <a:ln w="38100"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23" name="Tekstboks 22"/>
            <p:cNvSpPr txBox="1"/>
            <p:nvPr/>
          </p:nvSpPr>
          <p:spPr>
            <a:xfrm>
              <a:off x="2729130" y="5083233"/>
              <a:ext cx="2023954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2800" dirty="0" smtClean="0">
                  <a:solidFill>
                    <a:schemeClr val="bg1"/>
                  </a:solidFill>
                  <a:latin typeface="+mj-lt"/>
                </a:rPr>
                <a:t>De 10 signaler</a:t>
              </a:r>
              <a:br>
                <a:rPr lang="da-DK" sz="2800" dirty="0" smtClean="0">
                  <a:solidFill>
                    <a:schemeClr val="bg1"/>
                  </a:solidFill>
                  <a:latin typeface="+mj-lt"/>
                </a:rPr>
              </a:br>
              <a:r>
                <a:rPr lang="da-DK" sz="1600" dirty="0" smtClean="0">
                  <a:solidFill>
                    <a:schemeClr val="bg1"/>
                  </a:solidFill>
                  <a:latin typeface="+mj-lt"/>
                </a:rPr>
                <a:t>(udmøntnings</a:t>
              </a:r>
              <a:br>
                <a:rPr lang="da-DK" sz="1600" dirty="0" smtClean="0">
                  <a:solidFill>
                    <a:schemeClr val="bg1"/>
                  </a:solidFill>
                  <a:latin typeface="+mj-lt"/>
                </a:rPr>
              </a:br>
              <a:r>
                <a:rPr lang="da-DK" sz="1600" dirty="0" smtClean="0">
                  <a:solidFill>
                    <a:schemeClr val="bg1"/>
                  </a:solidFill>
                  <a:latin typeface="+mj-lt"/>
                </a:rPr>
                <a:t>notatet)</a:t>
              </a:r>
              <a:endParaRPr lang="da-DK" sz="1600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39" name="Gruppe 38"/>
          <p:cNvGrpSpPr/>
          <p:nvPr/>
        </p:nvGrpSpPr>
        <p:grpSpPr>
          <a:xfrm>
            <a:off x="4920018" y="3600825"/>
            <a:ext cx="2214578" cy="1714512"/>
            <a:chOff x="4920018" y="3600825"/>
            <a:chExt cx="2214578" cy="1714512"/>
          </a:xfrm>
        </p:grpSpPr>
        <p:sp>
          <p:nvSpPr>
            <p:cNvPr id="15" name="Ellipse 14"/>
            <p:cNvSpPr/>
            <p:nvPr/>
          </p:nvSpPr>
          <p:spPr>
            <a:xfrm>
              <a:off x="5010915" y="3600825"/>
              <a:ext cx="2000264" cy="171451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 w="38100"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22" name="Tekstboks 21"/>
            <p:cNvSpPr txBox="1"/>
            <p:nvPr/>
          </p:nvSpPr>
          <p:spPr>
            <a:xfrm>
              <a:off x="4920018" y="3686664"/>
              <a:ext cx="2214578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2800" dirty="0" smtClean="0">
                  <a:solidFill>
                    <a:schemeClr val="bg1"/>
                  </a:solidFill>
                  <a:latin typeface="+mj-lt"/>
                </a:rPr>
                <a:t>De 6</a:t>
              </a:r>
              <a:br>
                <a:rPr lang="da-DK" sz="2800" dirty="0" smtClean="0">
                  <a:solidFill>
                    <a:schemeClr val="bg1"/>
                  </a:solidFill>
                  <a:latin typeface="+mj-lt"/>
                </a:rPr>
              </a:br>
              <a:r>
                <a:rPr lang="da-DK" sz="2800" dirty="0" smtClean="0">
                  <a:solidFill>
                    <a:schemeClr val="bg1"/>
                  </a:solidFill>
                  <a:latin typeface="+mj-lt"/>
                </a:rPr>
                <a:t>principper</a:t>
              </a:r>
              <a:br>
                <a:rPr lang="da-DK" sz="2800" dirty="0" smtClean="0">
                  <a:solidFill>
                    <a:schemeClr val="bg1"/>
                  </a:solidFill>
                  <a:latin typeface="+mj-lt"/>
                </a:rPr>
              </a:br>
              <a:r>
                <a:rPr lang="da-DK" sz="1600" dirty="0" smtClean="0">
                  <a:solidFill>
                    <a:schemeClr val="bg1"/>
                  </a:solidFill>
                  <a:latin typeface="+mj-lt"/>
                </a:rPr>
                <a:t>(skolen i</a:t>
              </a:r>
              <a:br>
                <a:rPr lang="da-DK" sz="1600" dirty="0" smtClean="0">
                  <a:solidFill>
                    <a:schemeClr val="bg1"/>
                  </a:solidFill>
                  <a:latin typeface="+mj-lt"/>
                </a:rPr>
              </a:br>
              <a:r>
                <a:rPr lang="da-DK" sz="1600" dirty="0" smtClean="0">
                  <a:solidFill>
                    <a:schemeClr val="bg1"/>
                  </a:solidFill>
                  <a:latin typeface="+mj-lt"/>
                </a:rPr>
                <a:t> bevægelse)</a:t>
              </a:r>
              <a:endParaRPr lang="da-DK" sz="1600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38" name="Gruppe 37"/>
          <p:cNvGrpSpPr/>
          <p:nvPr/>
        </p:nvGrpSpPr>
        <p:grpSpPr>
          <a:xfrm>
            <a:off x="2729130" y="2419416"/>
            <a:ext cx="2000264" cy="1714512"/>
            <a:chOff x="2729130" y="2419416"/>
            <a:chExt cx="2000264" cy="1714512"/>
          </a:xfrm>
        </p:grpSpPr>
        <p:sp>
          <p:nvSpPr>
            <p:cNvPr id="13" name="Ellipse 12"/>
            <p:cNvSpPr/>
            <p:nvPr/>
          </p:nvSpPr>
          <p:spPr>
            <a:xfrm>
              <a:off x="2729130" y="2419416"/>
              <a:ext cx="2000264" cy="1714512"/>
            </a:xfrm>
            <a:prstGeom prst="ellipse">
              <a:avLst/>
            </a:prstGeom>
            <a:solidFill>
              <a:srgbClr val="DD3427"/>
            </a:solidFill>
            <a:ln w="38100"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21" name="Tekstboks 20"/>
            <p:cNvSpPr txBox="1"/>
            <p:nvPr/>
          </p:nvSpPr>
          <p:spPr>
            <a:xfrm>
              <a:off x="2729130" y="2886445"/>
              <a:ext cx="2000264" cy="800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2800" dirty="0" smtClean="0">
                  <a:solidFill>
                    <a:schemeClr val="bg1"/>
                  </a:solidFill>
                  <a:latin typeface="+mj-lt"/>
                </a:rPr>
                <a:t>De 3 mål</a:t>
              </a:r>
              <a:br>
                <a:rPr lang="da-DK" sz="2800" dirty="0" smtClean="0">
                  <a:solidFill>
                    <a:schemeClr val="bg1"/>
                  </a:solidFill>
                  <a:latin typeface="+mj-lt"/>
                </a:rPr>
              </a:br>
              <a:r>
                <a:rPr lang="da-DK" sz="1800" dirty="0" smtClean="0">
                  <a:solidFill>
                    <a:schemeClr val="bg1"/>
                  </a:solidFill>
                  <a:latin typeface="+mj-lt"/>
                </a:rPr>
                <a:t>(loven)</a:t>
              </a:r>
              <a:endParaRPr lang="da-DK" sz="1800" dirty="0">
                <a:solidFill>
                  <a:schemeClr val="bg1"/>
                </a:solidFill>
                <a:latin typeface="+mj-lt"/>
              </a:endParaRPr>
            </a:p>
          </p:txBody>
        </p:sp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4400" cap="none" dirty="0" smtClean="0"/>
              <a:t>Mål og Indhold</a:t>
            </a:r>
            <a:endParaRPr lang="da-DK" sz="4400" cap="none" dirty="0"/>
          </a:p>
        </p:txBody>
      </p:sp>
      <p:sp>
        <p:nvSpPr>
          <p:cNvPr id="17" name="Højre-venstrepil 16"/>
          <p:cNvSpPr/>
          <p:nvPr/>
        </p:nvSpPr>
        <p:spPr>
          <a:xfrm rot="2003098">
            <a:off x="4153419" y="3707178"/>
            <a:ext cx="1323876" cy="428628"/>
          </a:xfrm>
          <a:prstGeom prst="leftRightArrow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DD3427"/>
              </a:gs>
            </a:gsLst>
            <a:lin ang="10800000" scaled="0"/>
          </a:gradFill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9" name="Højre-venstrepil 18"/>
          <p:cNvSpPr/>
          <p:nvPr/>
        </p:nvSpPr>
        <p:spPr>
          <a:xfrm rot="19698175">
            <a:off x="4251191" y="4904843"/>
            <a:ext cx="1278394" cy="428628"/>
          </a:xfrm>
          <a:prstGeom prst="leftRightArrow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A3A319"/>
              </a:gs>
            </a:gsLst>
            <a:lin ang="10800000" scaled="0"/>
          </a:gradFill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0" name="Højre-venstrepil 19"/>
          <p:cNvSpPr/>
          <p:nvPr/>
        </p:nvSpPr>
        <p:spPr>
          <a:xfrm rot="16200000">
            <a:off x="3066375" y="4250368"/>
            <a:ext cx="1278394" cy="428628"/>
          </a:xfrm>
          <a:prstGeom prst="leftRightArrow">
            <a:avLst/>
          </a:prstGeom>
          <a:gradFill>
            <a:gsLst>
              <a:gs pos="0">
                <a:srgbClr val="DD3427"/>
              </a:gs>
              <a:gs pos="100000">
                <a:srgbClr val="A3A319"/>
              </a:gs>
            </a:gsLst>
            <a:lin ang="10800000" scaled="0"/>
          </a:gradFill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grpSp>
        <p:nvGrpSpPr>
          <p:cNvPr id="36" name="Gruppe 35"/>
          <p:cNvGrpSpPr/>
          <p:nvPr/>
        </p:nvGrpSpPr>
        <p:grpSpPr>
          <a:xfrm>
            <a:off x="1875928" y="1656598"/>
            <a:ext cx="4716000" cy="576000"/>
            <a:chOff x="6195615" y="1882291"/>
            <a:chExt cx="4716000" cy="576000"/>
          </a:xfrm>
        </p:grpSpPr>
        <p:sp>
          <p:nvSpPr>
            <p:cNvPr id="31" name="Afrundet rektangel 30"/>
            <p:cNvSpPr/>
            <p:nvPr/>
          </p:nvSpPr>
          <p:spPr>
            <a:xfrm>
              <a:off x="6195615" y="1882291"/>
              <a:ext cx="4716000" cy="576000"/>
            </a:xfrm>
            <a:prstGeom prst="roundRect">
              <a:avLst/>
            </a:prstGeom>
            <a:solidFill>
              <a:srgbClr val="0B691D"/>
            </a:solidFill>
            <a:ln w="47625"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11" name="Afrundet rektangel 10"/>
            <p:cNvSpPr/>
            <p:nvPr/>
          </p:nvSpPr>
          <p:spPr>
            <a:xfrm>
              <a:off x="6269301" y="1937111"/>
              <a:ext cx="4572055" cy="461665"/>
            </a:xfrm>
            <a:prstGeom prst="roundRect">
              <a:avLst/>
            </a:prstGeom>
            <a:solidFill>
              <a:srgbClr val="0B691D"/>
            </a:solidFill>
            <a:ln w="476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12" name="Tekstboks 11"/>
            <p:cNvSpPr txBox="1"/>
            <p:nvPr/>
          </p:nvSpPr>
          <p:spPr>
            <a:xfrm>
              <a:off x="6912242" y="1937111"/>
              <a:ext cx="392911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dirty="0" smtClean="0">
                  <a:solidFill>
                    <a:schemeClr val="bg1"/>
                  </a:solidFill>
                  <a:latin typeface="Segoe Print" pitchFamily="2" charset="0"/>
                </a:rPr>
                <a:t>Gøre en god skole bedre</a:t>
              </a:r>
              <a:endParaRPr lang="da-DK" dirty="0">
                <a:solidFill>
                  <a:schemeClr val="bg1"/>
                </a:solidFill>
                <a:latin typeface="Segoe Print" pitchFamily="2" charset="0"/>
              </a:endParaRPr>
            </a:p>
          </p:txBody>
        </p:sp>
        <p:sp>
          <p:nvSpPr>
            <p:cNvPr id="28" name="Opadgående pil 27"/>
            <p:cNvSpPr/>
            <p:nvPr/>
          </p:nvSpPr>
          <p:spPr>
            <a:xfrm>
              <a:off x="6412176" y="1937110"/>
              <a:ext cx="500066" cy="461665"/>
            </a:xfrm>
            <a:prstGeom prst="upArrow">
              <a:avLst/>
            </a:prstGeom>
            <a:solidFill>
              <a:srgbClr val="0B691D"/>
            </a:solidFill>
            <a:ln w="317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</p:grpSp>
      <p:grpSp>
        <p:nvGrpSpPr>
          <p:cNvPr id="37" name="Gruppe 36"/>
          <p:cNvGrpSpPr/>
          <p:nvPr/>
        </p:nvGrpSpPr>
        <p:grpSpPr>
          <a:xfrm>
            <a:off x="5277196" y="6143645"/>
            <a:ext cx="3714800" cy="578040"/>
            <a:chOff x="7063158" y="6088825"/>
            <a:chExt cx="3714800" cy="578040"/>
          </a:xfrm>
        </p:grpSpPr>
        <p:sp>
          <p:nvSpPr>
            <p:cNvPr id="32" name="Afrundet rektangel 31"/>
            <p:cNvSpPr/>
            <p:nvPr/>
          </p:nvSpPr>
          <p:spPr>
            <a:xfrm>
              <a:off x="7063158" y="6088825"/>
              <a:ext cx="3714800" cy="576000"/>
            </a:xfrm>
            <a:prstGeom prst="roundRect">
              <a:avLst/>
            </a:prstGeom>
            <a:solidFill>
              <a:srgbClr val="0B691D"/>
            </a:solidFill>
            <a:ln w="47625"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33" name="Afrundet rektangel 32"/>
            <p:cNvSpPr/>
            <p:nvPr/>
          </p:nvSpPr>
          <p:spPr>
            <a:xfrm>
              <a:off x="7134596" y="6143645"/>
              <a:ext cx="3573103" cy="461665"/>
            </a:xfrm>
            <a:prstGeom prst="roundRect">
              <a:avLst/>
            </a:prstGeom>
            <a:solidFill>
              <a:srgbClr val="0B691D"/>
            </a:solidFill>
            <a:ln w="476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35" name="Opadgående pil 34"/>
            <p:cNvSpPr/>
            <p:nvPr/>
          </p:nvSpPr>
          <p:spPr>
            <a:xfrm rot="5400000">
              <a:off x="7262713" y="6143647"/>
              <a:ext cx="461666" cy="461665"/>
            </a:xfrm>
            <a:prstGeom prst="upArrow">
              <a:avLst>
                <a:gd name="adj1" fmla="val 32868"/>
                <a:gd name="adj2" fmla="val 50000"/>
              </a:avLst>
            </a:prstGeom>
            <a:solidFill>
              <a:srgbClr val="0B691D"/>
            </a:solidFill>
            <a:ln w="317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27" name="Tekstboks 26"/>
            <p:cNvSpPr txBox="1"/>
            <p:nvPr/>
          </p:nvSpPr>
          <p:spPr>
            <a:xfrm>
              <a:off x="7724379" y="6143645"/>
              <a:ext cx="283924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buFontTx/>
                <a:buChar char="-"/>
              </a:pPr>
              <a:r>
                <a:rPr lang="da-DK" sz="1400" dirty="0" smtClean="0">
                  <a:solidFill>
                    <a:schemeClr val="bg1"/>
                  </a:solidFill>
                  <a:latin typeface="Segoe Print" pitchFamily="2" charset="0"/>
                </a:rPr>
                <a:t> Revideres vinter 13/14</a:t>
              </a:r>
              <a:br>
                <a:rPr lang="da-DK" sz="1400" dirty="0" smtClean="0">
                  <a:solidFill>
                    <a:schemeClr val="bg1"/>
                  </a:solidFill>
                  <a:latin typeface="Segoe Print" pitchFamily="2" charset="0"/>
                </a:rPr>
              </a:br>
              <a:r>
                <a:rPr lang="da-DK" sz="1400" dirty="0" smtClean="0">
                  <a:solidFill>
                    <a:schemeClr val="bg1"/>
                  </a:solidFill>
                  <a:latin typeface="Segoe Print" pitchFamily="2" charset="0"/>
                </a:rPr>
                <a:t>- Inkludere opfølgningsmodel</a:t>
              </a:r>
              <a:endParaRPr lang="da-DK" sz="1400" dirty="0">
                <a:solidFill>
                  <a:schemeClr val="bg1"/>
                </a:solidFill>
                <a:latin typeface="Segoe Print" pitchFamily="2" charset="0"/>
              </a:endParaRPr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Afrundet rektangel 39"/>
          <p:cNvSpPr/>
          <p:nvPr/>
        </p:nvSpPr>
        <p:spPr>
          <a:xfrm>
            <a:off x="1582705" y="4843983"/>
            <a:ext cx="6139712" cy="707886"/>
          </a:xfrm>
          <a:prstGeom prst="roundRect">
            <a:avLst/>
          </a:prstGeom>
          <a:solidFill>
            <a:srgbClr val="DD3427"/>
          </a:solidFill>
          <a:ln w="31750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9" name="Afrundet rektangel 38"/>
          <p:cNvSpPr/>
          <p:nvPr/>
        </p:nvSpPr>
        <p:spPr>
          <a:xfrm>
            <a:off x="1567599" y="3807304"/>
            <a:ext cx="5147541" cy="707886"/>
          </a:xfrm>
          <a:prstGeom prst="roundRect">
            <a:avLst/>
          </a:prstGeom>
          <a:solidFill>
            <a:srgbClr val="DD3427"/>
          </a:solidFill>
          <a:ln w="31750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8" name="Afrundet rektangel 37"/>
          <p:cNvSpPr/>
          <p:nvPr/>
        </p:nvSpPr>
        <p:spPr>
          <a:xfrm>
            <a:off x="1567599" y="2819096"/>
            <a:ext cx="5147541" cy="707886"/>
          </a:xfrm>
          <a:prstGeom prst="roundRect">
            <a:avLst/>
          </a:prstGeom>
          <a:solidFill>
            <a:srgbClr val="DD3427"/>
          </a:solidFill>
          <a:ln w="31750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4400" cap="none" dirty="0" smtClean="0"/>
              <a:t>Mål og Indhold</a:t>
            </a:r>
            <a:endParaRPr lang="da-DK" sz="4400" cap="none" dirty="0"/>
          </a:p>
        </p:txBody>
      </p:sp>
      <p:sp>
        <p:nvSpPr>
          <p:cNvPr id="24" name="Ellipse 23"/>
          <p:cNvSpPr/>
          <p:nvPr/>
        </p:nvSpPr>
        <p:spPr>
          <a:xfrm>
            <a:off x="6231169" y="1104583"/>
            <a:ext cx="2000264" cy="1714512"/>
          </a:xfrm>
          <a:prstGeom prst="ellipse">
            <a:avLst/>
          </a:prstGeom>
          <a:solidFill>
            <a:srgbClr val="DD3427"/>
          </a:solidFill>
          <a:ln w="38100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5" name="Tekstboks 24"/>
          <p:cNvSpPr txBox="1"/>
          <p:nvPr/>
        </p:nvSpPr>
        <p:spPr>
          <a:xfrm>
            <a:off x="6216064" y="1571612"/>
            <a:ext cx="200026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800" dirty="0" smtClean="0">
                <a:solidFill>
                  <a:schemeClr val="bg1"/>
                </a:solidFill>
                <a:latin typeface="+mj-lt"/>
              </a:rPr>
              <a:t>De 3 mål</a:t>
            </a:r>
            <a:br>
              <a:rPr lang="da-DK" sz="2800" dirty="0" smtClean="0">
                <a:solidFill>
                  <a:schemeClr val="bg1"/>
                </a:solidFill>
                <a:latin typeface="+mj-lt"/>
              </a:rPr>
            </a:br>
            <a:r>
              <a:rPr lang="da-DK" sz="1800" dirty="0" smtClean="0">
                <a:solidFill>
                  <a:schemeClr val="bg1"/>
                </a:solidFill>
                <a:latin typeface="+mj-lt"/>
              </a:rPr>
              <a:t>(loven)</a:t>
            </a:r>
            <a:endParaRPr lang="da-DK" sz="18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6" name="Tekstboks 25"/>
          <p:cNvSpPr txBox="1"/>
          <p:nvPr/>
        </p:nvSpPr>
        <p:spPr>
          <a:xfrm>
            <a:off x="1582705" y="3807304"/>
            <a:ext cx="61397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b="1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Folkeskolen skal mindske betydningen af social baggrund i forhold til faglige resultater.</a:t>
            </a:r>
          </a:p>
        </p:txBody>
      </p:sp>
      <p:sp>
        <p:nvSpPr>
          <p:cNvPr id="29" name="Tekstboks 28"/>
          <p:cNvSpPr txBox="1"/>
          <p:nvPr/>
        </p:nvSpPr>
        <p:spPr>
          <a:xfrm>
            <a:off x="1567599" y="2819095"/>
            <a:ext cx="56485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b="1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Folkeskolen skal udfordre alle elever, så de kan blive så dygtige </a:t>
            </a:r>
            <a:r>
              <a:rPr lang="da-DK" sz="2000" b="1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de </a:t>
            </a:r>
            <a:r>
              <a:rPr lang="da-DK" sz="2000" b="1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kan.</a:t>
            </a:r>
          </a:p>
        </p:txBody>
      </p:sp>
      <p:sp>
        <p:nvSpPr>
          <p:cNvPr id="30" name="Tekstboks 29"/>
          <p:cNvSpPr txBox="1"/>
          <p:nvPr/>
        </p:nvSpPr>
        <p:spPr>
          <a:xfrm>
            <a:off x="1582705" y="4843983"/>
            <a:ext cx="63428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b="1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Tilliden til og trivslen i folkeskolen skal styrkes blandt </a:t>
            </a:r>
            <a:r>
              <a:rPr lang="da-DK" sz="2000" b="1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andet </a:t>
            </a:r>
            <a:r>
              <a:rPr lang="da-DK" sz="2000" b="1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gennem respekt for professionel viden og praksis.</a:t>
            </a:r>
          </a:p>
        </p:txBody>
      </p:sp>
      <p:pic>
        <p:nvPicPr>
          <p:cNvPr id="14" name="Picture 6" descr="http://sustany.org/buzz/wp-content/uploads/2013/08/apple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52380" y="2958253"/>
            <a:ext cx="515219" cy="513734"/>
          </a:xfrm>
          <a:prstGeom prst="rect">
            <a:avLst/>
          </a:prstGeom>
          <a:noFill/>
        </p:spPr>
      </p:pic>
      <p:pic>
        <p:nvPicPr>
          <p:cNvPr id="15" name="Picture 6" descr="http://sustany.org/buzz/wp-content/uploads/2013/08/apple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67486" y="3891225"/>
            <a:ext cx="515219" cy="513734"/>
          </a:xfrm>
          <a:prstGeom prst="rect">
            <a:avLst/>
          </a:prstGeom>
          <a:noFill/>
        </p:spPr>
      </p:pic>
      <p:pic>
        <p:nvPicPr>
          <p:cNvPr id="16" name="Picture 6" descr="http://sustany.org/buzz/wp-content/uploads/2013/08/apple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52380" y="4918693"/>
            <a:ext cx="515219" cy="513734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39" grpId="0" animBg="1"/>
      <p:bldP spid="38" grpId="0" animBg="1"/>
      <p:bldP spid="26" grpId="0"/>
      <p:bldP spid="29" grpId="0"/>
      <p:bldP spid="3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4400" cap="none" dirty="0" smtClean="0"/>
              <a:t>Mål og Indhold</a:t>
            </a:r>
            <a:endParaRPr lang="da-DK" sz="4400" cap="none" dirty="0"/>
          </a:p>
        </p:txBody>
      </p:sp>
      <p:sp>
        <p:nvSpPr>
          <p:cNvPr id="11" name="Ellipse 10"/>
          <p:cNvSpPr/>
          <p:nvPr/>
        </p:nvSpPr>
        <p:spPr>
          <a:xfrm>
            <a:off x="6199804" y="1104583"/>
            <a:ext cx="2000264" cy="1714512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38100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2" name="Tekstboks 11"/>
          <p:cNvSpPr txBox="1"/>
          <p:nvPr/>
        </p:nvSpPr>
        <p:spPr>
          <a:xfrm>
            <a:off x="6108907" y="1190422"/>
            <a:ext cx="221457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800" dirty="0" smtClean="0">
                <a:solidFill>
                  <a:schemeClr val="bg1"/>
                </a:solidFill>
                <a:latin typeface="+mj-lt"/>
              </a:rPr>
              <a:t>De 6</a:t>
            </a:r>
            <a:br>
              <a:rPr lang="da-DK" sz="2800" dirty="0" smtClean="0">
                <a:solidFill>
                  <a:schemeClr val="bg1"/>
                </a:solidFill>
                <a:latin typeface="+mj-lt"/>
              </a:rPr>
            </a:br>
            <a:r>
              <a:rPr lang="da-DK" sz="2800" dirty="0" smtClean="0">
                <a:solidFill>
                  <a:schemeClr val="bg1"/>
                </a:solidFill>
                <a:latin typeface="+mj-lt"/>
              </a:rPr>
              <a:t>principper</a:t>
            </a:r>
            <a:br>
              <a:rPr lang="da-DK" sz="2800" dirty="0" smtClean="0">
                <a:solidFill>
                  <a:schemeClr val="bg1"/>
                </a:solidFill>
                <a:latin typeface="+mj-lt"/>
              </a:rPr>
            </a:br>
            <a:r>
              <a:rPr lang="da-DK" sz="1600" dirty="0" smtClean="0">
                <a:solidFill>
                  <a:schemeClr val="bg1"/>
                </a:solidFill>
                <a:latin typeface="+mj-lt"/>
              </a:rPr>
              <a:t>(skolen i</a:t>
            </a:r>
            <a:br>
              <a:rPr lang="da-DK" sz="1600" dirty="0" smtClean="0">
                <a:solidFill>
                  <a:schemeClr val="bg1"/>
                </a:solidFill>
                <a:latin typeface="+mj-lt"/>
              </a:rPr>
            </a:br>
            <a:r>
              <a:rPr lang="da-DK" sz="1600" dirty="0" smtClean="0">
                <a:solidFill>
                  <a:schemeClr val="bg1"/>
                </a:solidFill>
                <a:latin typeface="+mj-lt"/>
              </a:rPr>
              <a:t> bevægelse)</a:t>
            </a:r>
            <a:endParaRPr lang="da-DK" sz="1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5" name="Afrundet rektangel 14"/>
          <p:cNvSpPr/>
          <p:nvPr/>
        </p:nvSpPr>
        <p:spPr>
          <a:xfrm>
            <a:off x="609600" y="2029749"/>
            <a:ext cx="2417030" cy="1214446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31750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400"/>
          </a:p>
        </p:txBody>
      </p:sp>
      <p:sp>
        <p:nvSpPr>
          <p:cNvPr id="16" name="Tekstboks 15"/>
          <p:cNvSpPr txBox="1"/>
          <p:nvPr/>
        </p:nvSpPr>
        <p:spPr>
          <a:xfrm>
            <a:off x="609600" y="2209923"/>
            <a:ext cx="241703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400" b="1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Skolens opgave er at bevæge og at bevæge sig – for at sikre optimale udviklings og læringsbetingelser.</a:t>
            </a:r>
          </a:p>
        </p:txBody>
      </p:sp>
      <p:sp>
        <p:nvSpPr>
          <p:cNvPr id="21" name="Afrundet rektangel 20"/>
          <p:cNvSpPr/>
          <p:nvPr/>
        </p:nvSpPr>
        <p:spPr>
          <a:xfrm>
            <a:off x="3284240" y="2814467"/>
            <a:ext cx="2417030" cy="1214446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31750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400"/>
          </a:p>
        </p:txBody>
      </p:sp>
      <p:sp>
        <p:nvSpPr>
          <p:cNvPr id="22" name="Tekstboks 21"/>
          <p:cNvSpPr txBox="1"/>
          <p:nvPr/>
        </p:nvSpPr>
        <p:spPr>
          <a:xfrm>
            <a:off x="3284240" y="3071334"/>
            <a:ext cx="241703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400" b="1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Skolen skal sikre at alle børn og unge møder nærværende voksne – hver dag.</a:t>
            </a:r>
          </a:p>
        </p:txBody>
      </p:sp>
      <p:sp>
        <p:nvSpPr>
          <p:cNvPr id="24" name="Afrundet rektangel 23"/>
          <p:cNvSpPr/>
          <p:nvPr/>
        </p:nvSpPr>
        <p:spPr>
          <a:xfrm>
            <a:off x="6108907" y="3248826"/>
            <a:ext cx="2417030" cy="1214446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31750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400"/>
          </a:p>
        </p:txBody>
      </p:sp>
      <p:sp>
        <p:nvSpPr>
          <p:cNvPr id="25" name="Tekstboks 24"/>
          <p:cNvSpPr txBox="1"/>
          <p:nvPr/>
        </p:nvSpPr>
        <p:spPr>
          <a:xfrm>
            <a:off x="6108907" y="3505693"/>
            <a:ext cx="24170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400" b="1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Skolen danner mennesker der mestrer livet og læring.</a:t>
            </a:r>
          </a:p>
        </p:txBody>
      </p:sp>
      <p:sp>
        <p:nvSpPr>
          <p:cNvPr id="27" name="Afrundet rektangel 26"/>
          <p:cNvSpPr/>
          <p:nvPr/>
        </p:nvSpPr>
        <p:spPr>
          <a:xfrm>
            <a:off x="609600" y="4028913"/>
            <a:ext cx="2417030" cy="1214446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31750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400"/>
          </a:p>
        </p:txBody>
      </p:sp>
      <p:sp>
        <p:nvSpPr>
          <p:cNvPr id="28" name="Tekstboks 27"/>
          <p:cNvSpPr txBox="1"/>
          <p:nvPr/>
        </p:nvSpPr>
        <p:spPr>
          <a:xfrm>
            <a:off x="609600" y="4285780"/>
            <a:ext cx="24170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400" b="1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Skolen bygger på elevernes mod på og lyst til læring.</a:t>
            </a:r>
          </a:p>
        </p:txBody>
      </p:sp>
      <p:sp>
        <p:nvSpPr>
          <p:cNvPr id="30" name="Afrundet rektangel 29"/>
          <p:cNvSpPr/>
          <p:nvPr/>
        </p:nvSpPr>
        <p:spPr>
          <a:xfrm>
            <a:off x="3284240" y="4720139"/>
            <a:ext cx="2417030" cy="1214446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31750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400"/>
          </a:p>
        </p:txBody>
      </p:sp>
      <p:sp>
        <p:nvSpPr>
          <p:cNvPr id="31" name="Tekstboks 30"/>
          <p:cNvSpPr txBox="1"/>
          <p:nvPr/>
        </p:nvSpPr>
        <p:spPr>
          <a:xfrm>
            <a:off x="3284240" y="4977006"/>
            <a:ext cx="241703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400" b="1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Skolen udvikler fleksible og innovative organisationsformer.</a:t>
            </a:r>
          </a:p>
        </p:txBody>
      </p:sp>
      <p:sp>
        <p:nvSpPr>
          <p:cNvPr id="33" name="Afrundet rektangel 32"/>
          <p:cNvSpPr/>
          <p:nvPr/>
        </p:nvSpPr>
        <p:spPr>
          <a:xfrm>
            <a:off x="6108907" y="5243359"/>
            <a:ext cx="2417030" cy="1214446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31750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400"/>
          </a:p>
        </p:txBody>
      </p:sp>
      <p:sp>
        <p:nvSpPr>
          <p:cNvPr id="35" name="Tekstboks 34"/>
          <p:cNvSpPr txBox="1"/>
          <p:nvPr/>
        </p:nvSpPr>
        <p:spPr>
          <a:xfrm>
            <a:off x="6108907" y="5500226"/>
            <a:ext cx="241703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400" b="1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Skolen er en del af samfundet – samfundet er en del af </a:t>
            </a:r>
            <a:r>
              <a:rPr lang="da-DK" sz="1400" b="1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skolen.</a:t>
            </a:r>
            <a:endParaRPr lang="da-DK" sz="1400" b="1" dirty="0" smtClean="0">
              <a:solidFill>
                <a:schemeClr val="bg1"/>
              </a:solidFill>
              <a:latin typeface="+mn-lt"/>
              <a:cs typeface="Arial" pitchFamily="34" charset="0"/>
            </a:endParaRPr>
          </a:p>
        </p:txBody>
      </p:sp>
      <p:pic>
        <p:nvPicPr>
          <p:cNvPr id="34" name="Picture 6" descr="http://sustany.org/buzz/wp-content/uploads/2013/08/apple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1990" y="1772882"/>
            <a:ext cx="515219" cy="513734"/>
          </a:xfrm>
          <a:prstGeom prst="rect">
            <a:avLst/>
          </a:prstGeom>
          <a:noFill/>
        </p:spPr>
      </p:pic>
      <p:pic>
        <p:nvPicPr>
          <p:cNvPr id="38" name="Picture 6" descr="http://sustany.org/buzz/wp-content/uploads/2013/08/apple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26630" y="2557600"/>
            <a:ext cx="515219" cy="513734"/>
          </a:xfrm>
          <a:prstGeom prst="rect">
            <a:avLst/>
          </a:prstGeom>
          <a:noFill/>
        </p:spPr>
      </p:pic>
      <p:pic>
        <p:nvPicPr>
          <p:cNvPr id="39" name="Picture 6" descr="http://sustany.org/buzz/wp-content/uploads/2013/08/apple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51297" y="2987328"/>
            <a:ext cx="515219" cy="513734"/>
          </a:xfrm>
          <a:prstGeom prst="rect">
            <a:avLst/>
          </a:prstGeom>
          <a:noFill/>
        </p:spPr>
      </p:pic>
      <p:pic>
        <p:nvPicPr>
          <p:cNvPr id="40" name="Picture 6" descr="http://sustany.org/buzz/wp-content/uploads/2013/08/apple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1990" y="3772046"/>
            <a:ext cx="515219" cy="513734"/>
          </a:xfrm>
          <a:prstGeom prst="rect">
            <a:avLst/>
          </a:prstGeom>
          <a:noFill/>
        </p:spPr>
      </p:pic>
      <p:pic>
        <p:nvPicPr>
          <p:cNvPr id="41" name="Picture 6" descr="http://sustany.org/buzz/wp-content/uploads/2013/08/apple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26630" y="4463272"/>
            <a:ext cx="515219" cy="513734"/>
          </a:xfrm>
          <a:prstGeom prst="rect">
            <a:avLst/>
          </a:prstGeom>
          <a:noFill/>
        </p:spPr>
      </p:pic>
      <p:pic>
        <p:nvPicPr>
          <p:cNvPr id="42" name="Picture 6" descr="http://sustany.org/buzz/wp-content/uploads/2013/08/apple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51297" y="4977006"/>
            <a:ext cx="515219" cy="513734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5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/>
      <p:bldP spid="21" grpId="0" animBg="1"/>
      <p:bldP spid="22" grpId="0"/>
      <p:bldP spid="24" grpId="0" animBg="1"/>
      <p:bldP spid="25" grpId="0"/>
      <p:bldP spid="27" grpId="0" animBg="1"/>
      <p:bldP spid="28" grpId="0"/>
      <p:bldP spid="30" grpId="0" animBg="1"/>
      <p:bldP spid="31" grpId="0"/>
      <p:bldP spid="33" grpId="0" animBg="1"/>
      <p:bldP spid="3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4400" cap="none" dirty="0" smtClean="0"/>
              <a:t>Mål og Indhold</a:t>
            </a:r>
            <a:endParaRPr lang="da-DK" sz="4400" cap="none" dirty="0"/>
          </a:p>
        </p:txBody>
      </p:sp>
      <p:sp>
        <p:nvSpPr>
          <p:cNvPr id="11" name="Ellipse 10"/>
          <p:cNvSpPr/>
          <p:nvPr/>
        </p:nvSpPr>
        <p:spPr>
          <a:xfrm>
            <a:off x="6231169" y="1083937"/>
            <a:ext cx="2000264" cy="1714512"/>
          </a:xfrm>
          <a:prstGeom prst="ellipse">
            <a:avLst/>
          </a:prstGeom>
          <a:solidFill>
            <a:srgbClr val="A3A319"/>
          </a:solidFill>
          <a:ln w="38100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2" name="Tekstboks 11"/>
          <p:cNvSpPr txBox="1"/>
          <p:nvPr/>
        </p:nvSpPr>
        <p:spPr>
          <a:xfrm>
            <a:off x="6231169" y="1214422"/>
            <a:ext cx="202395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800" dirty="0" smtClean="0">
                <a:solidFill>
                  <a:schemeClr val="bg1"/>
                </a:solidFill>
                <a:latin typeface="+mj-lt"/>
              </a:rPr>
              <a:t>De 10 signaler</a:t>
            </a:r>
            <a:br>
              <a:rPr lang="da-DK" sz="2800" dirty="0" smtClean="0">
                <a:solidFill>
                  <a:schemeClr val="bg1"/>
                </a:solidFill>
                <a:latin typeface="+mj-lt"/>
              </a:rPr>
            </a:br>
            <a:r>
              <a:rPr lang="da-DK" sz="1600" dirty="0" smtClean="0">
                <a:solidFill>
                  <a:schemeClr val="bg1"/>
                </a:solidFill>
                <a:latin typeface="+mj-lt"/>
              </a:rPr>
              <a:t>(udmøntnings</a:t>
            </a:r>
            <a:br>
              <a:rPr lang="da-DK" sz="1600" dirty="0" smtClean="0">
                <a:solidFill>
                  <a:schemeClr val="bg1"/>
                </a:solidFill>
                <a:latin typeface="+mj-lt"/>
              </a:rPr>
            </a:br>
            <a:r>
              <a:rPr lang="da-DK" sz="1600" dirty="0" smtClean="0">
                <a:solidFill>
                  <a:schemeClr val="bg1"/>
                </a:solidFill>
                <a:latin typeface="+mj-lt"/>
              </a:rPr>
              <a:t>notatet)</a:t>
            </a:r>
            <a:endParaRPr lang="da-DK" sz="1600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64" name="Gruppe 63"/>
          <p:cNvGrpSpPr/>
          <p:nvPr/>
        </p:nvGrpSpPr>
        <p:grpSpPr>
          <a:xfrm>
            <a:off x="357158" y="2357430"/>
            <a:ext cx="2000264" cy="1384995"/>
            <a:chOff x="357158" y="2357430"/>
            <a:chExt cx="2000264" cy="1384995"/>
          </a:xfrm>
        </p:grpSpPr>
        <p:sp>
          <p:nvSpPr>
            <p:cNvPr id="39" name="Afrundet rektangel 38"/>
            <p:cNvSpPr/>
            <p:nvPr/>
          </p:nvSpPr>
          <p:spPr>
            <a:xfrm>
              <a:off x="357158" y="2357430"/>
              <a:ext cx="2000264" cy="1214446"/>
            </a:xfrm>
            <a:prstGeom prst="roundRect">
              <a:avLst/>
            </a:prstGeom>
            <a:solidFill>
              <a:srgbClr val="A3A319"/>
            </a:solidFill>
            <a:ln w="317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 sz="1400"/>
            </a:p>
          </p:txBody>
        </p:sp>
        <p:sp>
          <p:nvSpPr>
            <p:cNvPr id="44" name="Tekstboks 43"/>
            <p:cNvSpPr txBox="1"/>
            <p:nvPr/>
          </p:nvSpPr>
          <p:spPr>
            <a:xfrm>
              <a:off x="357158" y="2357430"/>
              <a:ext cx="2000264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1400" b="1" dirty="0" smtClean="0">
                  <a:latin typeface="+mn-lt"/>
                  <a:cs typeface="Arial" pitchFamily="34" charset="0"/>
                </a:rPr>
                <a:t>Spændende, sammenhængende og afvekslende skoledag med høj faglighed og høj </a:t>
              </a:r>
              <a:r>
                <a:rPr lang="da-DK" sz="1400" b="1" dirty="0" smtClean="0">
                  <a:latin typeface="+mn-lt"/>
                  <a:cs typeface="Arial" pitchFamily="34" charset="0"/>
                </a:rPr>
                <a:t>trivsel.</a:t>
              </a:r>
              <a:r>
                <a:rPr lang="da-DK" sz="1400" b="1" dirty="0" smtClean="0">
                  <a:latin typeface="+mn-lt"/>
                  <a:cs typeface="Arial" pitchFamily="34" charset="0"/>
                </a:rPr>
                <a:t/>
              </a:r>
              <a:br>
                <a:rPr lang="da-DK" sz="1400" b="1" dirty="0" smtClean="0">
                  <a:latin typeface="+mn-lt"/>
                  <a:cs typeface="Arial" pitchFamily="34" charset="0"/>
                </a:rPr>
              </a:br>
              <a:endParaRPr lang="da-DK" sz="1400" b="1" dirty="0" smtClean="0">
                <a:latin typeface="+mn-lt"/>
                <a:cs typeface="Arial" pitchFamily="34" charset="0"/>
              </a:endParaRPr>
            </a:p>
          </p:txBody>
        </p:sp>
      </p:grpSp>
      <p:sp>
        <p:nvSpPr>
          <p:cNvPr id="43" name="Afrundet rektangel 42"/>
          <p:cNvSpPr/>
          <p:nvPr/>
        </p:nvSpPr>
        <p:spPr>
          <a:xfrm>
            <a:off x="2509822" y="2357430"/>
            <a:ext cx="2000264" cy="1214446"/>
          </a:xfrm>
          <a:prstGeom prst="roundRect">
            <a:avLst/>
          </a:prstGeom>
          <a:solidFill>
            <a:srgbClr val="A3A319"/>
          </a:solidFill>
          <a:ln w="31750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400"/>
          </a:p>
        </p:txBody>
      </p:sp>
      <p:sp>
        <p:nvSpPr>
          <p:cNvPr id="45" name="Tekstboks 44"/>
          <p:cNvSpPr txBox="1"/>
          <p:nvPr/>
        </p:nvSpPr>
        <p:spPr>
          <a:xfrm>
            <a:off x="2509822" y="2472633"/>
            <a:ext cx="200026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400" b="1" dirty="0" smtClean="0">
                <a:latin typeface="+mn-lt"/>
                <a:cs typeface="Arial" pitchFamily="34" charset="0"/>
              </a:rPr>
              <a:t>Nytænke organiseringen af læring og organisering af </a:t>
            </a:r>
            <a:r>
              <a:rPr lang="da-DK" sz="1400" b="1" dirty="0" smtClean="0">
                <a:latin typeface="+mn-lt"/>
                <a:cs typeface="Arial" pitchFamily="34" charset="0"/>
              </a:rPr>
              <a:t>skoledagen.</a:t>
            </a:r>
            <a:endParaRPr lang="da-DK" sz="1400" b="1" dirty="0" smtClean="0">
              <a:latin typeface="+mn-lt"/>
              <a:cs typeface="Arial" pitchFamily="34" charset="0"/>
            </a:endParaRPr>
          </a:p>
          <a:p>
            <a:pPr algn="ctr"/>
            <a:r>
              <a:rPr lang="da-DK" sz="1400" b="1" dirty="0" smtClean="0">
                <a:latin typeface="+mn-lt"/>
                <a:cs typeface="Arial" pitchFamily="34" charset="0"/>
              </a:rPr>
              <a:t/>
            </a:r>
            <a:br>
              <a:rPr lang="da-DK" sz="1400" b="1" dirty="0" smtClean="0">
                <a:latin typeface="+mn-lt"/>
                <a:cs typeface="Arial" pitchFamily="34" charset="0"/>
              </a:rPr>
            </a:br>
            <a:endParaRPr lang="da-DK" sz="1400" b="1" dirty="0" smtClean="0">
              <a:latin typeface="+mn-lt"/>
              <a:cs typeface="Arial" pitchFamily="34" charset="0"/>
            </a:endParaRPr>
          </a:p>
        </p:txBody>
      </p:sp>
      <p:grpSp>
        <p:nvGrpSpPr>
          <p:cNvPr id="66" name="Gruppe 65"/>
          <p:cNvGrpSpPr/>
          <p:nvPr/>
        </p:nvGrpSpPr>
        <p:grpSpPr>
          <a:xfrm>
            <a:off x="357158" y="3857628"/>
            <a:ext cx="2000264" cy="1384995"/>
            <a:chOff x="357158" y="3857628"/>
            <a:chExt cx="2000264" cy="1384995"/>
          </a:xfrm>
        </p:grpSpPr>
        <p:sp>
          <p:nvSpPr>
            <p:cNvPr id="38" name="Afrundet rektangel 37"/>
            <p:cNvSpPr/>
            <p:nvPr/>
          </p:nvSpPr>
          <p:spPr>
            <a:xfrm>
              <a:off x="357158" y="3857628"/>
              <a:ext cx="2000264" cy="1214446"/>
            </a:xfrm>
            <a:prstGeom prst="roundRect">
              <a:avLst/>
            </a:prstGeom>
            <a:solidFill>
              <a:srgbClr val="A3A319"/>
            </a:solidFill>
            <a:ln w="317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 sz="1400"/>
            </a:p>
          </p:txBody>
        </p:sp>
        <p:sp>
          <p:nvSpPr>
            <p:cNvPr id="46" name="Tekstboks 45"/>
            <p:cNvSpPr txBox="1"/>
            <p:nvPr/>
          </p:nvSpPr>
          <p:spPr>
            <a:xfrm>
              <a:off x="357158" y="3857628"/>
              <a:ext cx="2000264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1400" b="1" dirty="0" smtClean="0">
                  <a:latin typeface="+mn-lt"/>
                  <a:cs typeface="Arial" pitchFamily="34" charset="0"/>
                </a:rPr>
                <a:t>Sammenhæng og integration mellem </a:t>
              </a:r>
              <a:r>
                <a:rPr lang="da-DK" sz="1400" b="1" dirty="0" err="1" smtClean="0">
                  <a:latin typeface="+mn-lt"/>
                  <a:cs typeface="Arial" pitchFamily="34" charset="0"/>
                </a:rPr>
                <a:t>faglektioner</a:t>
              </a:r>
              <a:r>
                <a:rPr lang="da-DK" sz="1400" b="1" dirty="0" smtClean="0">
                  <a:latin typeface="+mn-lt"/>
                  <a:cs typeface="Arial" pitchFamily="34" charset="0"/>
                </a:rPr>
                <a:t> og understøttende </a:t>
              </a:r>
              <a:r>
                <a:rPr lang="da-DK" sz="1400" b="1" dirty="0" smtClean="0">
                  <a:latin typeface="+mn-lt"/>
                  <a:cs typeface="Arial" pitchFamily="34" charset="0"/>
                </a:rPr>
                <a:t>undervisning.</a:t>
              </a:r>
              <a:r>
                <a:rPr lang="da-DK" sz="1400" b="1" dirty="0" smtClean="0">
                  <a:latin typeface="+mn-lt"/>
                  <a:cs typeface="Arial" pitchFamily="34" charset="0"/>
                </a:rPr>
                <a:t/>
              </a:r>
              <a:br>
                <a:rPr lang="da-DK" sz="1400" b="1" dirty="0" smtClean="0">
                  <a:latin typeface="+mn-lt"/>
                  <a:cs typeface="Arial" pitchFamily="34" charset="0"/>
                </a:rPr>
              </a:br>
              <a:endParaRPr lang="da-DK" sz="1400" b="1" dirty="0" smtClean="0">
                <a:latin typeface="+mn-lt"/>
                <a:cs typeface="Arial" pitchFamily="34" charset="0"/>
              </a:endParaRPr>
            </a:p>
          </p:txBody>
        </p:sp>
      </p:grpSp>
      <p:grpSp>
        <p:nvGrpSpPr>
          <p:cNvPr id="68" name="Gruppe 67"/>
          <p:cNvGrpSpPr/>
          <p:nvPr/>
        </p:nvGrpSpPr>
        <p:grpSpPr>
          <a:xfrm>
            <a:off x="4643438" y="3857628"/>
            <a:ext cx="2000264" cy="1214446"/>
            <a:chOff x="4643438" y="3857628"/>
            <a:chExt cx="2000264" cy="1214446"/>
          </a:xfrm>
        </p:grpSpPr>
        <p:sp>
          <p:nvSpPr>
            <p:cNvPr id="41" name="Afrundet rektangel 40"/>
            <p:cNvSpPr/>
            <p:nvPr/>
          </p:nvSpPr>
          <p:spPr>
            <a:xfrm>
              <a:off x="4643438" y="3857628"/>
              <a:ext cx="2000264" cy="1214446"/>
            </a:xfrm>
            <a:prstGeom prst="roundRect">
              <a:avLst/>
            </a:prstGeom>
            <a:solidFill>
              <a:srgbClr val="A3A319"/>
            </a:solidFill>
            <a:ln w="317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 sz="1400"/>
            </a:p>
          </p:txBody>
        </p:sp>
        <p:sp>
          <p:nvSpPr>
            <p:cNvPr id="48" name="Tekstboks 47"/>
            <p:cNvSpPr txBox="1"/>
            <p:nvPr/>
          </p:nvSpPr>
          <p:spPr>
            <a:xfrm>
              <a:off x="4643438" y="4029498"/>
              <a:ext cx="2000264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1400" b="1" dirty="0" smtClean="0">
                  <a:latin typeface="+mn-lt"/>
                  <a:cs typeface="Arial" pitchFamily="34" charset="0"/>
                </a:rPr>
                <a:t>Integrere inklusionsindsatsen i </a:t>
              </a:r>
              <a:r>
                <a:rPr lang="da-DK" sz="1400" b="1" dirty="0" smtClean="0">
                  <a:latin typeface="+mn-lt"/>
                  <a:cs typeface="Arial" pitchFamily="34" charset="0"/>
                </a:rPr>
                <a:t>reformarbejdet.</a:t>
              </a:r>
              <a:endParaRPr lang="da-DK" sz="1400" b="1" dirty="0" smtClean="0">
                <a:latin typeface="+mn-lt"/>
                <a:cs typeface="Arial" pitchFamily="34" charset="0"/>
              </a:endParaRPr>
            </a:p>
            <a:p>
              <a:pPr algn="ctr"/>
              <a:endParaRPr lang="da-DK" sz="1400" b="1" dirty="0" smtClean="0">
                <a:latin typeface="+mn-lt"/>
                <a:cs typeface="Arial" pitchFamily="34" charset="0"/>
              </a:endParaRPr>
            </a:p>
          </p:txBody>
        </p:sp>
      </p:grpSp>
      <p:sp>
        <p:nvSpPr>
          <p:cNvPr id="42" name="Afrundet rektangel 41"/>
          <p:cNvSpPr/>
          <p:nvPr/>
        </p:nvSpPr>
        <p:spPr>
          <a:xfrm>
            <a:off x="6786578" y="3857628"/>
            <a:ext cx="2000264" cy="1214446"/>
          </a:xfrm>
          <a:prstGeom prst="roundRect">
            <a:avLst/>
          </a:prstGeom>
          <a:solidFill>
            <a:srgbClr val="A3A319"/>
          </a:solidFill>
          <a:ln w="31750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400"/>
          </a:p>
        </p:txBody>
      </p:sp>
      <p:sp>
        <p:nvSpPr>
          <p:cNvPr id="49" name="Tekstboks 48"/>
          <p:cNvSpPr txBox="1"/>
          <p:nvPr/>
        </p:nvSpPr>
        <p:spPr>
          <a:xfrm>
            <a:off x="6786578" y="3902523"/>
            <a:ext cx="200026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400" b="1" dirty="0" smtClean="0">
                <a:latin typeface="+mn-lt"/>
                <a:cs typeface="Arial" pitchFamily="34" charset="0"/>
              </a:rPr>
              <a:t>Arbejde i teams som fundament for gennemførelsen og udbredelsen af reformen.</a:t>
            </a:r>
          </a:p>
        </p:txBody>
      </p:sp>
      <p:grpSp>
        <p:nvGrpSpPr>
          <p:cNvPr id="70" name="Gruppe 69"/>
          <p:cNvGrpSpPr/>
          <p:nvPr/>
        </p:nvGrpSpPr>
        <p:grpSpPr>
          <a:xfrm>
            <a:off x="357158" y="5357826"/>
            <a:ext cx="2000264" cy="1214446"/>
            <a:chOff x="357158" y="5357826"/>
            <a:chExt cx="2000264" cy="1214446"/>
          </a:xfrm>
        </p:grpSpPr>
        <p:sp>
          <p:nvSpPr>
            <p:cNvPr id="25" name="Afrundet rektangel 24"/>
            <p:cNvSpPr/>
            <p:nvPr/>
          </p:nvSpPr>
          <p:spPr>
            <a:xfrm>
              <a:off x="357158" y="5357826"/>
              <a:ext cx="2000264" cy="1214446"/>
            </a:xfrm>
            <a:prstGeom prst="roundRect">
              <a:avLst/>
            </a:prstGeom>
            <a:solidFill>
              <a:srgbClr val="A3A319"/>
            </a:solidFill>
            <a:ln w="317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 sz="1400"/>
            </a:p>
          </p:txBody>
        </p:sp>
        <p:sp>
          <p:nvSpPr>
            <p:cNvPr id="50" name="Tekstboks 49"/>
            <p:cNvSpPr txBox="1"/>
            <p:nvPr/>
          </p:nvSpPr>
          <p:spPr>
            <a:xfrm>
              <a:off x="357158" y="5585808"/>
              <a:ext cx="20002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1400" b="1" dirty="0" smtClean="0">
                  <a:latin typeface="+mn-lt"/>
                  <a:cs typeface="Arial" pitchFamily="34" charset="0"/>
                </a:rPr>
                <a:t>Den åbne skole i samspil med omverdenen.</a:t>
              </a:r>
            </a:p>
          </p:txBody>
        </p:sp>
      </p:grpSp>
      <p:sp>
        <p:nvSpPr>
          <p:cNvPr id="26" name="Afrundet rektangel 25"/>
          <p:cNvSpPr/>
          <p:nvPr/>
        </p:nvSpPr>
        <p:spPr>
          <a:xfrm>
            <a:off x="2509822" y="5357826"/>
            <a:ext cx="2000264" cy="1214446"/>
          </a:xfrm>
          <a:prstGeom prst="roundRect">
            <a:avLst/>
          </a:prstGeom>
          <a:solidFill>
            <a:srgbClr val="A3A319"/>
          </a:solidFill>
          <a:ln w="31750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400"/>
          </a:p>
        </p:txBody>
      </p:sp>
      <p:sp>
        <p:nvSpPr>
          <p:cNvPr id="51" name="Tekstboks 50"/>
          <p:cNvSpPr txBox="1"/>
          <p:nvPr/>
        </p:nvSpPr>
        <p:spPr>
          <a:xfrm>
            <a:off x="2509822" y="5507018"/>
            <a:ext cx="20002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400" b="1" dirty="0" smtClean="0">
                <a:latin typeface="+mn-lt"/>
                <a:cs typeface="Arial" pitchFamily="34" charset="0"/>
              </a:rPr>
              <a:t>Læring skabes i samspil mellem mange kompetencer </a:t>
            </a:r>
            <a:br>
              <a:rPr lang="da-DK" sz="1400" b="1" dirty="0" smtClean="0">
                <a:latin typeface="+mn-lt"/>
                <a:cs typeface="Arial" pitchFamily="34" charset="0"/>
              </a:rPr>
            </a:br>
            <a:r>
              <a:rPr lang="da-DK" sz="1400" b="1" dirty="0" smtClean="0">
                <a:latin typeface="+mn-lt"/>
                <a:cs typeface="Arial" pitchFamily="34" charset="0"/>
              </a:rPr>
              <a:t>- inkl. pædagoger.</a:t>
            </a:r>
          </a:p>
        </p:txBody>
      </p:sp>
      <p:sp>
        <p:nvSpPr>
          <p:cNvPr id="30" name="Afrundet rektangel 29"/>
          <p:cNvSpPr/>
          <p:nvPr/>
        </p:nvSpPr>
        <p:spPr>
          <a:xfrm>
            <a:off x="4643438" y="5357826"/>
            <a:ext cx="2000264" cy="1214446"/>
          </a:xfrm>
          <a:prstGeom prst="roundRect">
            <a:avLst/>
          </a:prstGeom>
          <a:solidFill>
            <a:srgbClr val="A3A319"/>
          </a:solidFill>
          <a:ln w="31750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400"/>
          </a:p>
        </p:txBody>
      </p:sp>
      <p:sp>
        <p:nvSpPr>
          <p:cNvPr id="52" name="Tekstboks 51"/>
          <p:cNvSpPr txBox="1"/>
          <p:nvPr/>
        </p:nvSpPr>
        <p:spPr>
          <a:xfrm>
            <a:off x="4643438" y="5507018"/>
            <a:ext cx="20002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400" b="1" dirty="0" smtClean="0">
                <a:latin typeface="+mn-lt"/>
                <a:cs typeface="Arial" pitchFamily="34" charset="0"/>
              </a:rPr>
              <a:t>Forældre </a:t>
            </a:r>
            <a:r>
              <a:rPr lang="da-DK" sz="1400" b="1" dirty="0" smtClean="0">
                <a:latin typeface="+mn-lt"/>
                <a:cs typeface="Arial" pitchFamily="34" charset="0"/>
              </a:rPr>
              <a:t>og skolebestyrelser bidrager til skolens virke.</a:t>
            </a:r>
          </a:p>
        </p:txBody>
      </p:sp>
      <p:sp>
        <p:nvSpPr>
          <p:cNvPr id="35" name="Afrundet rektangel 34"/>
          <p:cNvSpPr/>
          <p:nvPr/>
        </p:nvSpPr>
        <p:spPr>
          <a:xfrm>
            <a:off x="6786578" y="5357826"/>
            <a:ext cx="2000264" cy="1214446"/>
          </a:xfrm>
          <a:prstGeom prst="roundRect">
            <a:avLst/>
          </a:prstGeom>
          <a:solidFill>
            <a:srgbClr val="A3A319"/>
          </a:solidFill>
          <a:ln w="31750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400"/>
          </a:p>
        </p:txBody>
      </p:sp>
      <p:sp>
        <p:nvSpPr>
          <p:cNvPr id="53" name="Tekstboks 52"/>
          <p:cNvSpPr txBox="1"/>
          <p:nvPr/>
        </p:nvSpPr>
        <p:spPr>
          <a:xfrm>
            <a:off x="6786578" y="5507018"/>
            <a:ext cx="20002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400" b="1" dirty="0" smtClean="0">
                <a:latin typeface="+mn-lt"/>
                <a:cs typeface="Arial" pitchFamily="34" charset="0"/>
              </a:rPr>
              <a:t>Inddragelse af elever er en forudsætning for udvikling.</a:t>
            </a:r>
          </a:p>
        </p:txBody>
      </p:sp>
      <p:sp>
        <p:nvSpPr>
          <p:cNvPr id="40" name="Afrundet rektangel 39"/>
          <p:cNvSpPr/>
          <p:nvPr/>
        </p:nvSpPr>
        <p:spPr>
          <a:xfrm>
            <a:off x="2509822" y="3857628"/>
            <a:ext cx="2000264" cy="1214446"/>
          </a:xfrm>
          <a:prstGeom prst="roundRect">
            <a:avLst/>
          </a:prstGeom>
          <a:solidFill>
            <a:srgbClr val="A3A319"/>
          </a:solidFill>
          <a:ln w="31750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400"/>
          </a:p>
        </p:txBody>
      </p:sp>
      <p:sp>
        <p:nvSpPr>
          <p:cNvPr id="47" name="Tekstboks 46"/>
          <p:cNvSpPr txBox="1"/>
          <p:nvPr/>
        </p:nvSpPr>
        <p:spPr>
          <a:xfrm>
            <a:off x="2509822" y="4029498"/>
            <a:ext cx="2000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400" b="1" dirty="0" smtClean="0">
                <a:latin typeface="+mn-lt"/>
                <a:cs typeface="Arial" pitchFamily="34" charset="0"/>
              </a:rPr>
              <a:t>Den digitale skole som grundsten for reformen.</a:t>
            </a:r>
          </a:p>
        </p:txBody>
      </p:sp>
      <p:pic>
        <p:nvPicPr>
          <p:cNvPr id="65" name="Picture 6" descr="http://sustany.org/buzz/wp-content/uploads/2013/08/apple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9548" y="2100563"/>
            <a:ext cx="515219" cy="513734"/>
          </a:xfrm>
          <a:prstGeom prst="rect">
            <a:avLst/>
          </a:prstGeom>
          <a:noFill/>
        </p:spPr>
      </p:pic>
      <p:pic>
        <p:nvPicPr>
          <p:cNvPr id="67" name="Picture 6" descr="http://sustany.org/buzz/wp-content/uploads/2013/08/apple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52212" y="2100563"/>
            <a:ext cx="515219" cy="513734"/>
          </a:xfrm>
          <a:prstGeom prst="rect">
            <a:avLst/>
          </a:prstGeom>
          <a:noFill/>
        </p:spPr>
      </p:pic>
      <p:pic>
        <p:nvPicPr>
          <p:cNvPr id="69" name="Picture 6" descr="http://sustany.org/buzz/wp-content/uploads/2013/08/apple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9548" y="3571876"/>
            <a:ext cx="515219" cy="513734"/>
          </a:xfrm>
          <a:prstGeom prst="rect">
            <a:avLst/>
          </a:prstGeom>
          <a:noFill/>
        </p:spPr>
      </p:pic>
      <p:pic>
        <p:nvPicPr>
          <p:cNvPr id="71" name="Picture 6" descr="http://sustany.org/buzz/wp-content/uploads/2013/08/apple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52212" y="3571876"/>
            <a:ext cx="515219" cy="513734"/>
          </a:xfrm>
          <a:prstGeom prst="rect">
            <a:avLst/>
          </a:prstGeom>
          <a:noFill/>
        </p:spPr>
      </p:pic>
      <p:pic>
        <p:nvPicPr>
          <p:cNvPr id="72" name="Picture 6" descr="http://sustany.org/buzz/wp-content/uploads/2013/08/apple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85828" y="3571876"/>
            <a:ext cx="515219" cy="513734"/>
          </a:xfrm>
          <a:prstGeom prst="rect">
            <a:avLst/>
          </a:prstGeom>
          <a:noFill/>
        </p:spPr>
      </p:pic>
      <p:pic>
        <p:nvPicPr>
          <p:cNvPr id="73" name="Picture 6" descr="http://sustany.org/buzz/wp-content/uploads/2013/08/apple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28968" y="3571876"/>
            <a:ext cx="515219" cy="513734"/>
          </a:xfrm>
          <a:prstGeom prst="rect">
            <a:avLst/>
          </a:prstGeom>
          <a:noFill/>
        </p:spPr>
      </p:pic>
      <p:pic>
        <p:nvPicPr>
          <p:cNvPr id="74" name="Picture 6" descr="http://sustany.org/buzz/wp-content/uploads/2013/08/apple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4380" y="5072074"/>
            <a:ext cx="515219" cy="513734"/>
          </a:xfrm>
          <a:prstGeom prst="rect">
            <a:avLst/>
          </a:prstGeom>
          <a:noFill/>
        </p:spPr>
      </p:pic>
      <p:pic>
        <p:nvPicPr>
          <p:cNvPr id="75" name="Picture 6" descr="http://sustany.org/buzz/wp-content/uploads/2013/08/apple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52212" y="5072074"/>
            <a:ext cx="515219" cy="513734"/>
          </a:xfrm>
          <a:prstGeom prst="rect">
            <a:avLst/>
          </a:prstGeom>
          <a:noFill/>
        </p:spPr>
      </p:pic>
      <p:pic>
        <p:nvPicPr>
          <p:cNvPr id="76" name="Picture 6" descr="http://sustany.org/buzz/wp-content/uploads/2013/08/apple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85828" y="5072074"/>
            <a:ext cx="515219" cy="513734"/>
          </a:xfrm>
          <a:prstGeom prst="rect">
            <a:avLst/>
          </a:prstGeom>
          <a:noFill/>
        </p:spPr>
      </p:pic>
      <p:pic>
        <p:nvPicPr>
          <p:cNvPr id="77" name="Picture 6" descr="http://sustany.org/buzz/wp-content/uploads/2013/08/apple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28968" y="5072074"/>
            <a:ext cx="515219" cy="513734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45" grpId="0"/>
      <p:bldP spid="42" grpId="0" animBg="1"/>
      <p:bldP spid="49" grpId="0"/>
      <p:bldP spid="26" grpId="0" animBg="1"/>
      <p:bldP spid="51" grpId="0"/>
      <p:bldP spid="30" grpId="0" animBg="1"/>
      <p:bldP spid="52" grpId="0"/>
      <p:bldP spid="35" grpId="0" animBg="1"/>
      <p:bldP spid="53" grpId="0"/>
      <p:bldP spid="40" grpId="0" animBg="1"/>
      <p:bldP spid="4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marL="342900" indent="-342900" algn="ctr"/>
            <a:r>
              <a:rPr lang="da-DK" sz="4400" cap="none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Rammerne</a:t>
            </a:r>
          </a:p>
        </p:txBody>
      </p:sp>
      <p:sp>
        <p:nvSpPr>
          <p:cNvPr id="5" name="Tekstboks 4"/>
          <p:cNvSpPr txBox="1"/>
          <p:nvPr/>
        </p:nvSpPr>
        <p:spPr>
          <a:xfrm>
            <a:off x="1301009" y="2461466"/>
            <a:ext cx="66999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b="1" dirty="0" smtClean="0">
                <a:latin typeface="+mn-lt"/>
                <a:cs typeface="Arial" pitchFamily="34" charset="0"/>
              </a:rPr>
              <a:t>50/50 fordeling af lærere og pædagoger i den understøttende undervisning er ”retningsgivende” – og plads til andre.</a:t>
            </a:r>
            <a:endParaRPr lang="da-DK" sz="1600" dirty="0" smtClean="0">
              <a:latin typeface="+mn-lt"/>
              <a:cs typeface="Arial" pitchFamily="34" charset="0"/>
            </a:endParaRPr>
          </a:p>
        </p:txBody>
      </p:sp>
      <p:sp>
        <p:nvSpPr>
          <p:cNvPr id="16" name="Tekstboks 15"/>
          <p:cNvSpPr txBox="1"/>
          <p:nvPr/>
        </p:nvSpPr>
        <p:spPr>
          <a:xfrm>
            <a:off x="1342184" y="1642932"/>
            <a:ext cx="62302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b="1" dirty="0" smtClean="0">
                <a:latin typeface="+mn-lt"/>
                <a:cs typeface="Arial" pitchFamily="34" charset="0"/>
              </a:rPr>
              <a:t>Ressourcerne er fastlagt.</a:t>
            </a:r>
            <a:br>
              <a:rPr lang="da-DK" sz="2000" b="1" dirty="0" smtClean="0">
                <a:latin typeface="+mn-lt"/>
                <a:cs typeface="Arial" pitchFamily="34" charset="0"/>
              </a:rPr>
            </a:br>
            <a:r>
              <a:rPr lang="da-DK" sz="1600" dirty="0" smtClean="0">
                <a:latin typeface="+mn-lt"/>
                <a:cs typeface="Arial" pitchFamily="34" charset="0"/>
              </a:rPr>
              <a:t>(skoledelen tilføres ca. 50 mio./år, heraf ca. 18 mio. fra SFO.)</a:t>
            </a:r>
          </a:p>
        </p:txBody>
      </p:sp>
      <p:sp>
        <p:nvSpPr>
          <p:cNvPr id="21" name="Tekstboks 20"/>
          <p:cNvSpPr txBox="1"/>
          <p:nvPr/>
        </p:nvSpPr>
        <p:spPr>
          <a:xfrm>
            <a:off x="1301003" y="4025567"/>
            <a:ext cx="58686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b="1" dirty="0" smtClean="0">
                <a:latin typeface="+mn-lt"/>
                <a:cs typeface="Arial" pitchFamily="34" charset="0"/>
              </a:rPr>
              <a:t>Fuld tilstedeværelse, som fastlægges lokalt.</a:t>
            </a:r>
          </a:p>
        </p:txBody>
      </p:sp>
      <p:sp>
        <p:nvSpPr>
          <p:cNvPr id="22" name="Tekstboks 21"/>
          <p:cNvSpPr txBox="1"/>
          <p:nvPr/>
        </p:nvSpPr>
        <p:spPr>
          <a:xfrm>
            <a:off x="1301005" y="3348740"/>
            <a:ext cx="49017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b="1" dirty="0" smtClean="0">
                <a:latin typeface="+mn-lt"/>
                <a:cs typeface="Arial" pitchFamily="34" charset="0"/>
              </a:rPr>
              <a:t>Ingen kommunal/lokale arbejdstidsaftaler.</a:t>
            </a:r>
          </a:p>
        </p:txBody>
      </p:sp>
      <p:sp>
        <p:nvSpPr>
          <p:cNvPr id="4098" name="AutoShape 2" descr="data:image/jpeg;base64,/9j/4AAQSkZJRgABAQAAAQABAAD/2wCEAAkGBhQQEBUTExQWFRIVFBUVGBYTFRcWGRoYFBQYFRUSFxIXHCYeGBojGRQXHy8gIycpLCwsFR4xNTAqNSYrLCkBCQoKDgwOGg8PGjQlHiQsLC01LDAvLC4sNDIwLDAsMC0vLC8sKiw2LzAsLC00LS8sLSwsKiosLC80LCwsLCwyLP/AABEIAOkA2AMBIgACEQEDEQH/xAAbAAEAAgMBAQAAAAAAAAAAAAAAAwQCBQYBB//EAE4QAAEDAgMEBgcEBgUJCQAAAAEAAgMEEQUhMQYSQVEHE2FxgZEUIjJCobHRUmJywRUjU5Lh8BYkM0PxJYKToqOys8LSFzQ1NkRUY3OE/8QAGwEBAAMBAQEBAAAAAAAAAAAAAAIDBAEFBgf/xAA7EQABAwEFBAgDBwQDAQAAAAABAAIDEQQSITFBUWFxgQUTIjKRobHwBsHRFCMzQlKy4WJyguKi0vEV/9oADAMBAAIRAxEAPwD7iiIiIiIiIiIiIiIiIiIiIiIiIiIiIiKOeXdaXch/goveGNLnZDFdAqaKCRvWP3fcbr2k6DwWVE7ItOrXEeGo+CzpYt1oB1OZ7zmVG31ZiPtNB8W5fJeU1hjcyd3ecaHcCMByIA41OqtJqC0aK0iIvXVKIiIiIiIiIiIiIiIiIiIiIiIiIiIiIsGygmwIJHAFZqLXBwq01SlEREUkRERERERERVp/We1nAesfDQefyVhzrC50CgoxcF51eb+A9kfzzWO0feObCNcTwH1NBwqptwq5WFWq8ix/2XWPc7I/krKjni3mlvMKy0xmSIhueY4jEeYC400KkRQUcu8wX1GR7xkp1ZFIJWB7ciKrhFDRERFYuIiIiIiIiIiIiIiIiIiIiIvCvURFRpKZrom8HZ5jIg3PFSMqC07r/B3A9h5Fe0eRe3k4nwdmFO9gcLEXC8iy2ekDHRYPAodhu4EEcRnmOGCue7tEHJZIqga6LS7o+XvN+oViOUOFwbhbobQHm44XXbD6jaN/jQqstpiMlmiItKiiIoKiot6rc3nQcvvHsVUsrYm3ne9w3roBJoFhU+u4RjTV3dwb4q0AoqeDcFtScyeZ5qVVWeNwrJJ3neQ0HLXeSpOOgyRERalBVJT1b973He12Hg5W149gIscwVV9aLQFzOz2h2doXn1NlcTSsZxw/KdcNhz3GumVnfG9W0Vdtew+8B35fNeurmD3h4Z/JXfbLPSvWNpxC5cdsU6KsKsu9hhPa71R9SvHU5OcjsuQyb48Som1hw+6be35N8T8gUuUzWT61oNhdx5Nz8zoF7SVBeCbWF7DO91CxnWZAbsQ5Zb38Fca2wsNFRZnTzSdYXdjcM/GpoNuF7ZTOTg1opTFeoiL01UiIiIiIiIiIiIqzBaZ3a1p8iQrKrQZyPdwFm+WZ+asrHY8WEjIud+4qb8+QRQSUgJuLtdzb+Y4qdajaDayloGb9TM2O+jTm934YxdzvALS+Bs/ZLa+vLXwUQ4txV7ekbqA/tB3T5HJBVO/Zuv4fO64du31fWf8Ah+HO6vhPWO6lp7Wx3BcO53gs/wCjeM1Oc+IxUw+xRw73+0fZw8yn/wA6RmcxaNho4+hPiV3rAdF2l5HcmDv3j4cFLDThmmp1J1PeVxLei5zv7XFMRefu1G4PKx4LMdF5b7GJ4k3/APTvfAtUo7FA1190hc7aR6DADkFwvJwou4RcQ3ZDEov7HFnuA92pp45L5aF995RPx/GaT+3ooauMe/RSFru/qpLknsAWnqK91wPl60UarvEXKYB0l0dW/qi51PUXsYKpvVPvyF8iewG/YurVT43MNHCi7VERFBF45oOoXjWAaADuWS8JUbra1ouo5wAucgFVDTLmco+A+12ns7EaOtNz/Zg5D7R5nsVtYgPteJ/D2fq3n+nYPzcM59zj6IAiIt6rRERERFi+QDUgd5soTXxj3h4Z/JUyWiKPvvA4kBSDScgrCKt6cDo157mn5lOuedGW7XO/IKn7bCe6SeAJ8wKLtw6qyq01Rc7jPa4ng0cz2oaZzvbflybkPPVTRxBosBYKLuun7IFxu383KlQONajYu9lu9IYgxoA4fzdZEr1fO9qcQlxWrdhdK5zII7GunZqGn/0rHabzuPiNA4H0YIAaMbg0DwCrJ1UmKba1FfM6kwgNduHdmrX5xRc2x5Wkf5jkCMxcwLYeloHmaUuqq12bp5/Xff7oJIjHxtxK2lPBFRwtpqVgjjYLer8TfUuPFxzUC+Y6X+JxATZ7ENxd7z9BvWqGy3u09XpMXedLD4nzKrPqnu1cfP8AJRIvhpukLTP+JITzw8MlvbGxuQXu8smzOGjj5lYIsrZHNxBU6BWY8SkHG/fmrcOM/aHiPotWi9KDpe2QHsyEjYcR5qp0LHaK9jOztJiMe7PEyUcCRZzb/ZeLOb4FchJS1uA+vE6Suw0Zuieb1EDeLo3e+wDO3ZoM3Lo45C03BsexbaixMO9V2TufA/Qr7bor4mZPSGcUJ0/KeGw+66LDLZS3Fq8wPHYa2Bs8Dw+N2hGoI1a4ahw5FbBfN9pcPfglR+kaRp9De4Ctp2DIAmwqY26Ai+dreRNvoVHWMmjZJG4Oje0Pa4aFrhcEeBX0ssYADm90+6FZQVMqkp6x24PZHtHn936qaqm3Gk8dB3nRKeHcaBx1J5k6leZP99J1GlKu4aDnjXcKaq1vZF5SAWXqItqrREREREREVCnjaHFrwC++RdnvDgRf5K81gGgssJoQ8WcL/wA8FCN+P77f9YfVeXGz7HgW1b+oDH/LU/3Cu+matJv64+8laRRxTtfob/PxCkXose17bzTUblWQRmiIimuLQbc7SegUUkzReU2jhba5dLJ6sYA45525NKrbLYAMMoAwneneTJNIcy+aTN7ieNtB2NC120zfSsaoKXVlOySueO1p6uA+D7nxXRYxLdwbyF/E/wA/FYumrWbHYCW953zwHgKlWQMvyLXoiL8iXsIiIiIiIiIiIiIiIiLc0kgmiLHgOFi1wcLhzXC1iDqCLgrjOjqZ1FV1WEvJLYT19MTxgkNy2/Hdc4eLncl0mGTbsg5HL6fFc/t60U2IYbWjI+keiSHnHUA7t/wnePiv1j4ctptlkuPNSMOYxB5jDxXk2llx+C7SozkjHDN3kMvmrKqzm0jDwN2+J0+StK6z/iS7bw8Lrae9tVB2Q96oiItigiIiIiIiIiIiIoZqUOzHqu+0NfHmsYqgg7r8ncDwd3dvYrCjnhD22P8AgeYWOSAtJkhwdqNHcd+/PiMFMOrg5SIoKSUkEH2mmx+vipyr4ZRKwPbr7pyUSKGi4bZp/W49ib/2UdJC08rsL3D94HyW5rnXkd3/ACyWk6O2f13F3H2jXbtvutadw89HLc1f9o78R+a8D4xNI42jKo/atVjzKiWUbN4gc1NHQucAcs1LDTdWS95Aa0Ekk2AyzJJyAsvi7P0dPI9tWG6aY7ltdK0A4qX9HNtxvz/gqc9IWdo5hW8OxaGoaXQyxytBsTG9rwDyJaTbRWnuABJsABmTpbtX0tp6IheLobdcPeI9lZGzOG9aaJm84DmVtzCCLWyVOgqYJXF0MkchbcHq5GvAOme6TZXJpmsaXOIa1oJLnEAAAXJJOgAXOj+jjZmubKKknySSW/Qhayppiw9nA/kpqSivm7TgPzXL/wDa7R7wuyo9Gc/cFUYSIN69rb5N7eHgu2jkDmhzSC0gEEG4IIuCCNRZSd8Pizy9ZI03TkD702eKfaC4UCo11MGgEZcFTW5mi3mkc1Vjw37R8vqvKt/Rcj56wtwPIBXRzAN7SotdYg8lrOmeG+ESvHtRSQytPIiVrb+Tz5rcVkYa6w5LV9Lh/wAh1P4Iv+NGvd+EWuitUkR0c31IVFrxaCuuAEsYPBzQQR2i4IWMFRnuPyePJ3aF5hbbQRA5ERsyP4QppoA8WI/nmCvoZ4XX+si72WORGw/I6Y4FZmkUoVIiqhkjNDvt5HJ3noVk2ubezrtP3hb46KAtjBhL2Dvy5HI+NdyXDpirCLxrgdM16tYNcQoIiIuoiIiIiIiIq1rTfiZ8Wn6FWVWBvMfust4uN/kFZWOyfnpled/PnVTfpwXB7Fu6vGMXhORMlPMO0PjJcb97h5rf4nHaQ9tj/Pkudx61Fj1JVHKKsidRyO4CQHfhJ7XENaPwldhi1PvNDhqMvA/xWb4nsptNkD25gB3gLp+qnZn3X4qOgddg7CR/PmuM6R2GpqcPw8kiGplkfMAbbzKdof1dxwOfiAu3p4t1oC4/pIpXx+jYjE3fdQyOe9o1dDIA2a3aAL911V0O10Zja7vBtB/ddoPOi7Ma1IWp2xwaPB5IMRo2CFrJI4amOMbrHwvNrlum8CNebgdQrO0FOcVxY0Ej3No6aFk0sbHFpme8jdaSDfcALdOIPEgjPpNxmKowQuhIkFU6FkP3nOla61vtAMdlwIVnanZqojkgrqI79XTxiKSMmwqIRm5hP2r5i/McQF7ETzcY6Q0f22gnSlKV4VIrpyVRGzJa/bPYmKhpjW4ewU9TSt3wYybPjaf1jJGk2eN25zzNrKbpHxjrsEZI27GVRpg48WslIe75W8Vr9p+k6Cqw6aCMPZWzD0f0aZpY9rpTuOu42bYC+d+VwF2FRsmybCxQvPq+jsi3gL2dGwBsg52c0FcvPi6p9pBqH650w8RXLmmBrdWzfg8Lqc0xYOo6vqtzhuW3beS4bYaKebDqiijqHQzUlVJTMm3A8iNjwQN11r5FzeBGXJSYT0gegMdS4reOogad2SxLamNt918bgPbIFrG1zyNwNh0YYfI2llqZm7klbUSVW6fdbIfUHkL9zgqTHJBE8v2tLTmCccRXMUz8Cu1BIotPi+yFZh0DqumxGplkha6WSOpd1kcjWDeeNy/qndB5nkQu7wrFmz0sVQMmyRMkty32g7vgTZafpExxlNQSg+tLOx0EMYzc+SVpYA1ozNt657uZCsYBg8lPh1NA7N8cTGvA5huYHOxNvBY7dNIbH1xFX1NMMThuzAPzU2AX6aKQkud2k/NajpjeXUMVMNaqrp4PN+9fzYPNb/D4N6QX4Znw/itBtJF6ZjlDTj2KWOSsk7yQyEd+80HuJWD4Pic3rJ37f2gn1KtthGDQu7aLCy9RCV9IsiLxzb65qB1cwZXueTQT8l56WTpG/wAbD5lZHWyDu3q7h2vIVU7jtiGgbq27TzabfDRLSN4h47fVPnonWyH3AO930CfrT9geZWIiHOFjmn+kFvkaN8Qp9rUhZR1gJsQWu5Oyv3HiijdRudk99xrYNA+OqK2OS2UxYDvJDT4Nvj04LhDNvvyVtERemqkWMkgaCToBdZKq/wDWP3fcafW7Twas9olMbaN7xwA3/QZncpNFTjksqOMgFx9pxuezkPJWERThiETAwaeyeZXHGpqtDtvswMRopKe+682fG/7MjDdjr6jkSODiqXR/tO6tpnRzjdrKc9TURm194ZdZYcHAE5ZXvbJdWuK2w2amjqG4lQAelRt3ZYdBUxD+7NvfAGR7ByC2xlr2GJ/Ljs4FROGK3cjnQvtq3hfl9Vz2K9IQbNJTw0VVUytJYQ2ICM98pJG6edlvcB2gp8VphLC7Q2c1ws+N/Fj28D8DwU/pXVjdcDvDLsPI3XyJjHRMzxaBWM92pOB/Thjw+q1161ou5r5bQdGdcyX0yMU0D2zGaKheXywsLhYneBs19wCN0WFhmLADpZNosYuIxh9OJCCd81bCywIBd1dw+w3m8eI5rrqWt3jY68Poua6Qdn5HNFdSEtrqVu821/1kYJc+BzfeBBJA55cV61l6UZ0iQXhpGQJBw2A0INK6mu3FVPiMaqUPRuaqV9TizmVM727jY495sMTL3DWaOJ7e066rI9D9GD+qkqoRyiqHAW5esDktvg21La6kini9USNu4cWuBs5l+xwOfEWW2diA3RbN385rz5unnRTSROeW3MKaYYUA3KwQVAIGa5im6J8PZd0rHzndILqmVz7A+0eAB7eHYtTgWx9NUMe/DMRrIo2yOjLWSl0Yc2191rgLi1rOucuKsbaYlJiFRFhUDi3rR1lW9urIAR6gPN/5tGjiuxjhZSxxxRMDI2CwY3QNH553vxK3S9JOhsotEkhN6hAzF2tASDt0GzHVViO866AtNgvR/DTzipllmqqlos2WpfvbnPcbo349llvpMRA0BPwU/WBzSQcrH5LX0NIZHfdGv0Xz/SNutU0kbITUuyOfhoByWiNjACXaK46ubBBJUzENY1he48mMBPifnkub6M6WSVs+Izi0tdIHsafcp2DdgZ5XPaN0qhtNOcZrG4bAf6pA9r62Rt7HcPq0jXD3iRnyt90g/RI4w0AAAAAAAZAAZAAL7SCD7JZhETVxz9fM48KLE5151VjPLuNLjwCgZSF2chufs+6PDip6iLfaW8x/gsaWfebnk4ZOHavNlY2S0BkuLaYDQmuNdtBSgO8qwGjahStaBoLdy9RFvAAFAq0REXUREREREVWpqc91p9biTo0cz2qmedsLLzvDUnYFJrS40C9nmJduN14n7I+qmiiDQANAqkEwAtGC88XaC/MuKl6l7vadYcmZf6xzXnwTX3GQC847O6BsDjQHeRUk6UAVjm0wyCmkma3Ugd6hFe06Bzu5pWcdI1ujRfmcz5lTLVS0uzLW8ifOo9FDshV21rbgG7SdN4W+KsKKqYCxwPI/Je0zrsaTqWj5LsT5GyGKQ1wqDSm41QgUqFxG0+xU0M7sQwwhlWc5YCf1VQOIc29g888rnPI5rZ7N7UQ4rEbAxVMR3ZYJMpInDIgtNiWk6G3kcl1C5Xa/Y4zuFVSPEGIRD1JQMpBxhmHvMOmd7fBb5GxWqPqbQKg4V+u7YcwoAlpq1TzQOYbEW7foVma19rX8ePmodjtq24jE9ksfVVUDurngdq13BzebDY2PYczqbNdRdWfunT6FfnfSnQ1o6MvPhcbmu0caZjevRimbLg4YrhdmI/Q8Rq6MZRSBtXCOADvUlaOVnWy5NXWVE4jY57jZrGlzjyDRcnyC5jaQdXieHTDRzp6d3+ey7B+9cq5t7VdVhlU4fsi3/SER/wDOslpiNsnsztZQ0HiHGMniboJ3lTabjXDZ/wCrX9GYdIyaveLS1cznDsiYd1jO64PkF2UsxcblazZ+h6ikgi+xFG094aN743XQYdA0AyPsGtuc9ABq4nkF2XrelLc+KI0YXYDQNbgPBoAQUiYHHNQR0lml73CONoLnOcbDdAuSb6C3ErkjtLU4u80+F3go2ktlrnNNzzZA02O9bjrn7uROAMu0kpzfFg0biMiWvq3tPmIgR/LvY+j0VEyCNscTGsjYLNa0WAA4AL9B6P6Ks/RTcBek2nT3s8alefJM6XPJUtnNnYaCnbBACGNuSXG7nOPtSPdxcfoBkAtoiLU5xcanNVoq88BvvMycPJw5FWEVMsTZW3XfyDtC6DRQwVIf2OGrTqFMoZ6YOz0cNHDX+IWEdSQd1+R4HgfoexZ2zOiNyfk7Q8dh8jpsUi0HFvgrKIi2qCIiIiKs3DmXuQTnfM3+CsoqZbPFKQZGg0yripBxGS8AsvURXZKKIiIir1z7MI4u9Ud5yUzG2AHIW8lXd60oHBgv4nT4K0sUH3kr5NO6OWfmaclN2AA5oiItqgvnnSI39H1VNisQtuyNp6oDISQyZBzjzYRkTx3eAXb4oP1R7CPnZc50txtdg1XvZDcYR3iVhb8QB4ra0/WSUcF2neMUbn9h6sXHmfgqOlqu6OcaVNHNwxOQp4VU4fxAuF2yk/rmGN51Tj+6wf8AUVn0nk/omotyjv3dcy6xxeMyY5SRnLqKeecg/wDyHqgfMBbbaui66hqY9S6GS3e1pc34gL4NjxZprBfHdo485XH0ot9Lwkp7wWypzdjT90fJarpCq3SMpcLicWy1zg17hq2Bg35neIuO0BwWOxVd12HUz73PUtae+MdWfiwrOFgl2lYXf3OFhzAeb5t0uA7nEL2PheDqLdaA7NgI5gketFVanXmN3rt6ChZBEyKJoZGxoa1o0AGgVhEX1hNcSsSilqWtNnXHbY27rrNjwcwQR2LJQOomHMCx5tNvksruva6raEbMQfHGvgFMXdVOirdQ8ey+/Y8X+IzXnXyDVl+1p/IqBtd38RjhyqP+NfOiXK5FWlhLEHCxFwoP0i3jvN/E0qVtUw6Ob5hBarNMC2+DtFR5hLjm40UUchjIa43afZd/yntVpQVMjC0hxFiOfyXtI4ljSdbKFneGSGAOqKVGpG4/Ku/YuuFReUyIi3qtERERERERF4SvV45txZcNaYIq9C31d46uJd56fBWHPAFybDtVWOKRoDQW2GQOd7dyybRC93kvPbp4NXm2d8rYmxsjNQMS6gFddpOOwUO1WuAJJJWUNVvn1Qd37Wg7hzU6It0TXtb23VPCnh/JKrNNF8/6SmOq6mjwxzzFT1fWukeAC5xgAkZE0nIesAT/AJvcTcBxqkAEFdBVMGjKuIsdYcOsZck2GpK09fg7cUxeuZVTTM9CZEaeKGTcID2bzp2mxzuW5/eF9AojR4rCfUqIatg09Ja5klhoN9up7SV6MszYWNjBbWlaOyxxrWh0pqMl2OIvqdFvXbS4xEby4THKdN6CoaMri4AdvOtcX8l7/S/EH5foSQkg+1URAeJLFom7VYpH7WHk9sVU35ZlS/04rHZPw+rt+MH4EBZnvDx2oWH/ADH/AGVohp+Y+B+i3OH/AKVe5g6mgoYWubdl+tk3QQSxu56guLjhqqu1WxElI6fFKSrmbUxxyyFk5bLGYwTK+BoIu1uRsM7WGmq1L9qa0j1MLlvf35WNHyup4qbFMSb6NO+KipX3D2xXllc0jOLfuWgHPQjxGSlZ5Sx/aDGA50LTXkKkrkkOFWknkV9F2cxb0ujgqC3dMsTJC3kXNBIB5XWyXB9FjjD6bQFxcyjqiyJzjc9VJdzGHtFj+8u8SZgY8gZfLRUDJERFUuoiIiIo3U7Tq0HwCkRQcxrxRwqugkZKNlO0aNA7gFIiIxjWCjRTghJOaIiKa4iIiIiIiIiIiIiIiIiIiIvlW11FUVOPtFC6OKpp6HrS6QHdl3pd3qH2yLd12tuJ5AivJtw+AltZRTwEEjejHXR3BtlILfn3rY7bSTfpulNBEH1sdNI+UPcGRup3O3GseSRch5Jy4uHhrndIQic4VtNPSPBNy5hkjvfO0jRn5HvWi1xmSOP7u/hoaOH1B4FX2Z10ntU9F7F0m4e7+/LfxRyD4hpCzf0kYeB/3geDJT8mKZu2mHygXqITf9pl574yUjdosPGk9KO50QXkGCMZwvHP/Rbr7v1D3zWud0mUrsoWz1DuAhhdn+9b5KfDsTxWqkb1FNFSi+T6txc7vETRcG3AhZTdIlBHl6Q09kbXu/3W2WFNtnPUH/J1FNMRmJZgIYR94ucfWHZcLRFA4OBZZ6b3k/6jyKqkeC01f4eytt0WQSQVWJ087hJUMqY5XzDLf9IjLm+ro226Tbhv24L6IuU6P9nDTQvnkmbUVVW4SzTRkFjjnutjIy3Ggm3edBYDq1vtLg6QkbvRecMkREWddREREREREREREREREREREREREREREREREREREXE7d4PURzw4lRM62ogaYpIf2sDiXFg+8HZgDnxtY4UW2NDiLQWTMiqCAHQTkRv3tCwtdbeI0u267laTHtj6OrBdUU0crrX3ty0hsNA9tnHTS6tcY5WCOUZZEZrrXOYbzVztZs3C4/rKaJ1+LomG/aHWz81U/onR/wDtYP8ARM+i11H0eYdW0zKqh9JijcXizJXtILXFvsu3iLFvPiFizYBtwPTq5ovY/wBY4Xz1avPlibC+51zhxB+RK9COQvbeuhdFS4VGzKOFjf8A642j/dCuYnjVLh9NI6rkYC9hHVEgveLEdWI9Te9uQvmuJqNh2/pmCi9LrZY/Rn1EhfUG/tFjA0tFgLgX8M132CdHFBRv6yKnaZRY9ZKXSvuPeDnk7p7RZbGWKKBwke8uNK5U8yfkssloLxdAoFW6KMMmp8Jp45wWvs9wadWse8va11+Nje3C9uC65EUpHl7y46mqzjBERFBdREREREREREREREREREREREREREREREREREREREREXz3Fdl6zDOuqcLkDonF0r6GZpewuObzC4EOaTmd0Wv25Bc9QdMtXUGGOKjp3zzOLGtbOS4Eal8dt6No1uToOxfY18a2C/wDNFf3VH/FYvSgc2VjjI0EtFa/VQOGS7LZjZms9OdiFc+HrjT+jtipg7cazrBJdz35l1x8dV2aIsMkhealSAoiIirXURERERERERERERERERERF/9k="/>
          <p:cNvSpPr>
            <a:spLocks noChangeAspect="1" noChangeArrowheads="1"/>
          </p:cNvSpPr>
          <p:nvPr/>
        </p:nvSpPr>
        <p:spPr bwMode="auto">
          <a:xfrm>
            <a:off x="0" y="-3841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4100" name="AutoShape 4" descr="data:image/jpeg;base64,/9j/4AAQSkZJRgABAQAAAQABAAD/2wCEAAkGBhQQEBUTExQWFRIVFBUVGBYTFRcWGRoYFBQYFRUSFxIXHCYeGBojGRQXHy8gIycpLCwsFR4xNTAqNSYrLCkBCQoKDgwOGg8PGjQlHiQsLC01LDAvLC4sNDIwLDAsMC0vLC8sKiw2LzAsLC00LS8sLSwsKiosLC80LCwsLCwyLP/AABEIAOkA2AMBIgACEQEDEQH/xAAbAAEAAgMBAQAAAAAAAAAAAAAAAwQCBQYBB//EAE4QAAEDAgMEBgcEBgUJCQAAAAEAAgMEEQUhMQYSQVEHE2FxgZEUIjJCobHRUmJywRUjU5Lh8BYkM0PxJYKToqOys8LSFzQ1NkRUY3OE/8QAGwEBAAMBAQEBAAAAAAAAAAAAAAIDBAEFBgf/xAA7EQABAwEFBAgDBwQDAQAAAAABAAIDEQQSITFBUWFxgQUTIjKRobHwBsHRFCMzQlKy4WJyguKi0vEV/9oADAMBAAIRAxEAPwD7iiIiIiIiIiIiIiIiIiIiIiIiIiIiIiKOeXdaXch/goveGNLnZDFdAqaKCRvWP3fcbr2k6DwWVE7ItOrXEeGo+CzpYt1oB1OZ7zmVG31ZiPtNB8W5fJeU1hjcyd3ecaHcCMByIA41OqtJqC0aK0iIvXVKIiIiIiIiIiIiIiIiIiIiIiIiIiIiIsGygmwIJHAFZqLXBwq01SlEREUkRERERERERVp/We1nAesfDQefyVhzrC50CgoxcF51eb+A9kfzzWO0feObCNcTwH1NBwqptwq5WFWq8ix/2XWPc7I/krKjni3mlvMKy0xmSIhueY4jEeYC400KkRQUcu8wX1GR7xkp1ZFIJWB7ciKrhFDRERFYuIiIiIiIiIiIiIiIiIiIiIvCvURFRpKZrom8HZ5jIg3PFSMqC07r/B3A9h5Fe0eRe3k4nwdmFO9gcLEXC8iy2ekDHRYPAodhu4EEcRnmOGCue7tEHJZIqga6LS7o+XvN+oViOUOFwbhbobQHm44XXbD6jaN/jQqstpiMlmiItKiiIoKiot6rc3nQcvvHsVUsrYm3ne9w3roBJoFhU+u4RjTV3dwb4q0AoqeDcFtScyeZ5qVVWeNwrJJ3neQ0HLXeSpOOgyRERalBVJT1b973He12Hg5W149gIscwVV9aLQFzOz2h2doXn1NlcTSsZxw/KdcNhz3GumVnfG9W0Vdtew+8B35fNeurmD3h4Z/JXfbLPSvWNpxC5cdsU6KsKsu9hhPa71R9SvHU5OcjsuQyb48Som1hw+6be35N8T8gUuUzWT61oNhdx5Nz8zoF7SVBeCbWF7DO91CxnWZAbsQ5Zb38Fca2wsNFRZnTzSdYXdjcM/GpoNuF7ZTOTg1opTFeoiL01UiIiIiIiIiIiIqzBaZ3a1p8iQrKrQZyPdwFm+WZ+asrHY8WEjIud+4qb8+QRQSUgJuLtdzb+Y4qdajaDayloGb9TM2O+jTm934YxdzvALS+Bs/ZLa+vLXwUQ4txV7ekbqA/tB3T5HJBVO/Zuv4fO64du31fWf8Ah+HO6vhPWO6lp7Wx3BcO53gs/wCjeM1Oc+IxUw+xRw73+0fZw8yn/wA6RmcxaNho4+hPiV3rAdF2l5HcmDv3j4cFLDThmmp1J1PeVxLei5zv7XFMRefu1G4PKx4LMdF5b7GJ4k3/APTvfAtUo7FA1190hc7aR6DADkFwvJwou4RcQ3ZDEov7HFnuA92pp45L5aF995RPx/GaT+3ooauMe/RSFru/qpLknsAWnqK91wPl60UarvEXKYB0l0dW/qi51PUXsYKpvVPvyF8iewG/YurVT43MNHCi7VERFBF45oOoXjWAaADuWS8JUbra1ouo5wAucgFVDTLmco+A+12ns7EaOtNz/Zg5D7R5nsVtYgPteJ/D2fq3n+nYPzcM59zj6IAiIt6rRERERFi+QDUgd5soTXxj3h4Z/JUyWiKPvvA4kBSDScgrCKt6cDo157mn5lOuedGW7XO/IKn7bCe6SeAJ8wKLtw6qyq01Rc7jPa4ng0cz2oaZzvbflybkPPVTRxBosBYKLuun7IFxu383KlQONajYu9lu9IYgxoA4fzdZEr1fO9qcQlxWrdhdK5zII7GunZqGn/0rHabzuPiNA4H0YIAaMbg0DwCrJ1UmKba1FfM6kwgNduHdmrX5xRc2x5Wkf5jkCMxcwLYeloHmaUuqq12bp5/Xff7oJIjHxtxK2lPBFRwtpqVgjjYLer8TfUuPFxzUC+Y6X+JxATZ7ENxd7z9BvWqGy3u09XpMXedLD4nzKrPqnu1cfP8AJRIvhpukLTP+JITzw8MlvbGxuQXu8smzOGjj5lYIsrZHNxBU6BWY8SkHG/fmrcOM/aHiPotWi9KDpe2QHsyEjYcR5qp0LHaK9jOztJiMe7PEyUcCRZzb/ZeLOb4FchJS1uA+vE6Suw0Zuieb1EDeLo3e+wDO3ZoM3Lo45C03BsexbaixMO9V2TufA/Qr7bor4mZPSGcUJ0/KeGw+66LDLZS3Fq8wPHYa2Bs8Dw+N2hGoI1a4ahw5FbBfN9pcPfglR+kaRp9De4Ctp2DIAmwqY26Ai+dreRNvoVHWMmjZJG4Oje0Pa4aFrhcEeBX0ssYADm90+6FZQVMqkp6x24PZHtHn936qaqm3Gk8dB3nRKeHcaBx1J5k6leZP99J1GlKu4aDnjXcKaq1vZF5SAWXqItqrREREREREVCnjaHFrwC++RdnvDgRf5K81gGgssJoQ8WcL/wA8FCN+P77f9YfVeXGz7HgW1b+oDH/LU/3Cu+matJv64+8laRRxTtfob/PxCkXose17bzTUblWQRmiIimuLQbc7SegUUkzReU2jhba5dLJ6sYA45525NKrbLYAMMoAwneneTJNIcy+aTN7ieNtB2NC120zfSsaoKXVlOySueO1p6uA+D7nxXRYxLdwbyF/E/wA/FYumrWbHYCW953zwHgKlWQMvyLXoiL8iXsIiIiIiIiIiIiIiIiLc0kgmiLHgOFi1wcLhzXC1iDqCLgrjOjqZ1FV1WEvJLYT19MTxgkNy2/Hdc4eLncl0mGTbsg5HL6fFc/t60U2IYbWjI+keiSHnHUA7t/wnePiv1j4ctptlkuPNSMOYxB5jDxXk2llx+C7SozkjHDN3kMvmrKqzm0jDwN2+J0+StK6z/iS7bw8Lrae9tVB2Q96oiItigiIiIiIiIiIiIoZqUOzHqu+0NfHmsYqgg7r8ncDwd3dvYrCjnhD22P8AgeYWOSAtJkhwdqNHcd+/PiMFMOrg5SIoKSUkEH2mmx+vipyr4ZRKwPbr7pyUSKGi4bZp/W49ib/2UdJC08rsL3D94HyW5rnXkd3/ACyWk6O2f13F3H2jXbtvutadw89HLc1f9o78R+a8D4xNI42jKo/atVjzKiWUbN4gc1NHQucAcs1LDTdWS95Aa0Ekk2AyzJJyAsvi7P0dPI9tWG6aY7ltdK0A4qX9HNtxvz/gqc9IWdo5hW8OxaGoaXQyxytBsTG9rwDyJaTbRWnuABJsABmTpbtX0tp6IheLobdcPeI9lZGzOG9aaJm84DmVtzCCLWyVOgqYJXF0MkchbcHq5GvAOme6TZXJpmsaXOIa1oJLnEAAAXJJOgAXOj+jjZmubKKknySSW/Qhayppiw9nA/kpqSivm7TgPzXL/wDa7R7wuyo9Gc/cFUYSIN69rb5N7eHgu2jkDmhzSC0gEEG4IIuCCNRZSd8Pizy9ZI03TkD702eKfaC4UCo11MGgEZcFTW5mi3mkc1Vjw37R8vqvKt/Rcj56wtwPIBXRzAN7SotdYg8lrOmeG+ESvHtRSQytPIiVrb+Tz5rcVkYa6w5LV9Lh/wAh1P4Iv+NGvd+EWuitUkR0c31IVFrxaCuuAEsYPBzQQR2i4IWMFRnuPyePJ3aF5hbbQRA5ERsyP4QppoA8WI/nmCvoZ4XX+si72WORGw/I6Y4FZmkUoVIiqhkjNDvt5HJ3noVk2ubezrtP3hb46KAtjBhL2Dvy5HI+NdyXDpirCLxrgdM16tYNcQoIiIuoiIiIiIiIq1rTfiZ8Wn6FWVWBvMfust4uN/kFZWOyfnpled/PnVTfpwXB7Fu6vGMXhORMlPMO0PjJcb97h5rf4nHaQ9tj/Pkudx61Fj1JVHKKsidRyO4CQHfhJ7XENaPwldhi1PvNDhqMvA/xWb4nsptNkD25gB3gLp+qnZn3X4qOgddg7CR/PmuM6R2GpqcPw8kiGplkfMAbbzKdof1dxwOfiAu3p4t1oC4/pIpXx+jYjE3fdQyOe9o1dDIA2a3aAL911V0O10Zja7vBtB/ddoPOi7Ma1IWp2xwaPB5IMRo2CFrJI4amOMbrHwvNrlum8CNebgdQrO0FOcVxY0Ej3No6aFk0sbHFpme8jdaSDfcALdOIPEgjPpNxmKowQuhIkFU6FkP3nOla61vtAMdlwIVnanZqojkgrqI79XTxiKSMmwqIRm5hP2r5i/McQF7ETzcY6Q0f22gnSlKV4VIrpyVRGzJa/bPYmKhpjW4ewU9TSt3wYybPjaf1jJGk2eN25zzNrKbpHxjrsEZI27GVRpg48WslIe75W8Vr9p+k6Cqw6aCMPZWzD0f0aZpY9rpTuOu42bYC+d+VwF2FRsmybCxQvPq+jsi3gL2dGwBsg52c0FcvPi6p9pBqH650w8RXLmmBrdWzfg8Lqc0xYOo6vqtzhuW3beS4bYaKebDqiijqHQzUlVJTMm3A8iNjwQN11r5FzeBGXJSYT0gegMdS4reOogad2SxLamNt918bgPbIFrG1zyNwNh0YYfI2llqZm7klbUSVW6fdbIfUHkL9zgqTHJBE8v2tLTmCccRXMUz8Cu1BIotPi+yFZh0DqumxGplkha6WSOpd1kcjWDeeNy/qndB5nkQu7wrFmz0sVQMmyRMkty32g7vgTZafpExxlNQSg+tLOx0EMYzc+SVpYA1ozNt657uZCsYBg8lPh1NA7N8cTGvA5huYHOxNvBY7dNIbH1xFX1NMMThuzAPzU2AX6aKQkud2k/NajpjeXUMVMNaqrp4PN+9fzYPNb/D4N6QX4Znw/itBtJF6ZjlDTj2KWOSsk7yQyEd+80HuJWD4Pic3rJ37f2gn1KtthGDQu7aLCy9RCV9IsiLxzb65qB1cwZXueTQT8l56WTpG/wAbD5lZHWyDu3q7h2vIVU7jtiGgbq27TzabfDRLSN4h47fVPnonWyH3AO930CfrT9geZWIiHOFjmn+kFvkaN8Qp9rUhZR1gJsQWu5Oyv3HiijdRudk99xrYNA+OqK2OS2UxYDvJDT4Nvj04LhDNvvyVtERemqkWMkgaCToBdZKq/wDWP3fcafW7Twas9olMbaN7xwA3/QZncpNFTjksqOMgFx9pxuezkPJWERThiETAwaeyeZXHGpqtDtvswMRopKe+682fG/7MjDdjr6jkSODiqXR/tO6tpnRzjdrKc9TURm194ZdZYcHAE5ZXvbJdWuK2w2amjqG4lQAelRt3ZYdBUxD+7NvfAGR7ByC2xlr2GJ/Ljs4FROGK3cjnQvtq3hfl9Vz2K9IQbNJTw0VVUytJYQ2ICM98pJG6edlvcB2gp8VphLC7Q2c1ws+N/Fj28D8DwU/pXVjdcDvDLsPI3XyJjHRMzxaBWM92pOB/Thjw+q1161ou5r5bQdGdcyX0yMU0D2zGaKheXywsLhYneBs19wCN0WFhmLADpZNosYuIxh9OJCCd81bCywIBd1dw+w3m8eI5rrqWt3jY68Poua6Qdn5HNFdSEtrqVu821/1kYJc+BzfeBBJA55cV61l6UZ0iQXhpGQJBw2A0INK6mu3FVPiMaqUPRuaqV9TizmVM727jY495sMTL3DWaOJ7e066rI9D9GD+qkqoRyiqHAW5esDktvg21La6kini9USNu4cWuBs5l+xwOfEWW2diA3RbN385rz5unnRTSROeW3MKaYYUA3KwQVAIGa5im6J8PZd0rHzndILqmVz7A+0eAB7eHYtTgWx9NUMe/DMRrIo2yOjLWSl0Yc2191rgLi1rOucuKsbaYlJiFRFhUDi3rR1lW9urIAR6gPN/5tGjiuxjhZSxxxRMDI2CwY3QNH553vxK3S9JOhsotEkhN6hAzF2tASDt0GzHVViO866AtNgvR/DTzipllmqqlos2WpfvbnPcbo349llvpMRA0BPwU/WBzSQcrH5LX0NIZHfdGv0Xz/SNutU0kbITUuyOfhoByWiNjACXaK46ubBBJUzENY1he48mMBPifnkub6M6WSVs+Izi0tdIHsafcp2DdgZ5XPaN0qhtNOcZrG4bAf6pA9r62Rt7HcPq0jXD3iRnyt90g/RI4w0AAAAAAAZAAZAAL7SCD7JZhETVxz9fM48KLE5151VjPLuNLjwCgZSF2chufs+6PDip6iLfaW8x/gsaWfebnk4ZOHavNlY2S0BkuLaYDQmuNdtBSgO8qwGjahStaBoLdy9RFvAAFAq0REXUREREREVWpqc91p9biTo0cz2qmedsLLzvDUnYFJrS40C9nmJduN14n7I+qmiiDQANAqkEwAtGC88XaC/MuKl6l7vadYcmZf6xzXnwTX3GQC847O6BsDjQHeRUk6UAVjm0wyCmkma3Ugd6hFe06Bzu5pWcdI1ujRfmcz5lTLVS0uzLW8ifOo9FDshV21rbgG7SdN4W+KsKKqYCxwPI/Je0zrsaTqWj5LsT5GyGKQ1wqDSm41QgUqFxG0+xU0M7sQwwhlWc5YCf1VQOIc29g888rnPI5rZ7N7UQ4rEbAxVMR3ZYJMpInDIgtNiWk6G3kcl1C5Xa/Y4zuFVSPEGIRD1JQMpBxhmHvMOmd7fBb5GxWqPqbQKg4V+u7YcwoAlpq1TzQOYbEW7foVma19rX8ePmodjtq24jE9ksfVVUDurngdq13BzebDY2PYczqbNdRdWfunT6FfnfSnQ1o6MvPhcbmu0caZjevRimbLg4YrhdmI/Q8Rq6MZRSBtXCOADvUlaOVnWy5NXWVE4jY57jZrGlzjyDRcnyC5jaQdXieHTDRzp6d3+ey7B+9cq5t7VdVhlU4fsi3/SER/wDOslpiNsnsztZQ0HiHGMniboJ3lTabjXDZ/wCrX9GYdIyaveLS1cznDsiYd1jO64PkF2UsxcblazZ+h6ikgi+xFG094aN743XQYdA0AyPsGtuc9ABq4nkF2XrelLc+KI0YXYDQNbgPBoAQUiYHHNQR0lml73CONoLnOcbDdAuSb6C3ErkjtLU4u80+F3go2ktlrnNNzzZA02O9bjrn7uROAMu0kpzfFg0biMiWvq3tPmIgR/LvY+j0VEyCNscTGsjYLNa0WAA4AL9B6P6Ks/RTcBek2nT3s8alefJM6XPJUtnNnYaCnbBACGNuSXG7nOPtSPdxcfoBkAtoiLU5xcanNVoq88BvvMycPJw5FWEVMsTZW3XfyDtC6DRQwVIf2OGrTqFMoZ6YOz0cNHDX+IWEdSQd1+R4HgfoexZ2zOiNyfk7Q8dh8jpsUi0HFvgrKIi2qCIiIiKs3DmXuQTnfM3+CsoqZbPFKQZGg0yripBxGS8AsvURXZKKIiIir1z7MI4u9Ud5yUzG2AHIW8lXd60oHBgv4nT4K0sUH3kr5NO6OWfmaclN2AA5oiItqgvnnSI39H1VNisQtuyNp6oDISQyZBzjzYRkTx3eAXb4oP1R7CPnZc50txtdg1XvZDcYR3iVhb8QB4ra0/WSUcF2neMUbn9h6sXHmfgqOlqu6OcaVNHNwxOQp4VU4fxAuF2yk/rmGN51Tj+6wf8AUVn0nk/omotyjv3dcy6xxeMyY5SRnLqKeecg/wDyHqgfMBbbaui66hqY9S6GS3e1pc34gL4NjxZprBfHdo485XH0ot9Lwkp7wWypzdjT90fJarpCq3SMpcLicWy1zg17hq2Bg35neIuO0BwWOxVd12HUz73PUtae+MdWfiwrOFgl2lYXf3OFhzAeb5t0uA7nEL2PheDqLdaA7NgI5gketFVanXmN3rt6ChZBEyKJoZGxoa1o0AGgVhEX1hNcSsSilqWtNnXHbY27rrNjwcwQR2LJQOomHMCx5tNvksruva6raEbMQfHGvgFMXdVOirdQ8ey+/Y8X+IzXnXyDVl+1p/IqBtd38RjhyqP+NfOiXK5FWlhLEHCxFwoP0i3jvN/E0qVtUw6Ob5hBarNMC2+DtFR5hLjm40UUchjIa43afZd/yntVpQVMjC0hxFiOfyXtI4ljSdbKFneGSGAOqKVGpG4/Ku/YuuFReUyIi3qtERERERERF4SvV45txZcNaYIq9C31d46uJd56fBWHPAFybDtVWOKRoDQW2GQOd7dyybRC93kvPbp4NXm2d8rYmxsjNQMS6gFddpOOwUO1WuAJJJWUNVvn1Qd37Wg7hzU6It0TXtb23VPCnh/JKrNNF8/6SmOq6mjwxzzFT1fWukeAC5xgAkZE0nIesAT/AJvcTcBxqkAEFdBVMGjKuIsdYcOsZck2GpK09fg7cUxeuZVTTM9CZEaeKGTcID2bzp2mxzuW5/eF9AojR4rCfUqIatg09Ja5klhoN9up7SV6MszYWNjBbWlaOyxxrWh0pqMl2OIvqdFvXbS4xEby4THKdN6CoaMri4AdvOtcX8l7/S/EH5foSQkg+1URAeJLFom7VYpH7WHk9sVU35ZlS/04rHZPw+rt+MH4EBZnvDx2oWH/ADH/AGVohp+Y+B+i3OH/AKVe5g6mgoYWubdl+tk3QQSxu56guLjhqqu1WxElI6fFKSrmbUxxyyFk5bLGYwTK+BoIu1uRsM7WGmq1L9qa0j1MLlvf35WNHyup4qbFMSb6NO+KipX3D2xXllc0jOLfuWgHPQjxGSlZ5Sx/aDGA50LTXkKkrkkOFWknkV9F2cxb0ujgqC3dMsTJC3kXNBIB5XWyXB9FjjD6bQFxcyjqiyJzjc9VJdzGHtFj+8u8SZgY8gZfLRUDJERFUuoiIiIo3U7Tq0HwCkRQcxrxRwqugkZKNlO0aNA7gFIiIxjWCjRTghJOaIiKa4iIiIiIiIiIiIiIiIiIiIvlW11FUVOPtFC6OKpp6HrS6QHdl3pd3qH2yLd12tuJ5AivJtw+AltZRTwEEjejHXR3BtlILfn3rY7bSTfpulNBEH1sdNI+UPcGRup3O3GseSRch5Jy4uHhrndIQic4VtNPSPBNy5hkjvfO0jRn5HvWi1xmSOP7u/hoaOH1B4FX2Z10ntU9F7F0m4e7+/LfxRyD4hpCzf0kYeB/3geDJT8mKZu2mHygXqITf9pl574yUjdosPGk9KO50QXkGCMZwvHP/Rbr7v1D3zWud0mUrsoWz1DuAhhdn+9b5KfDsTxWqkb1FNFSi+T6txc7vETRcG3AhZTdIlBHl6Q09kbXu/3W2WFNtnPUH/J1FNMRmJZgIYR94ucfWHZcLRFA4OBZZ6b3k/6jyKqkeC01f4eytt0WQSQVWJ087hJUMqY5XzDLf9IjLm+ro226Tbhv24L6IuU6P9nDTQvnkmbUVVW4SzTRkFjjnutjIy3Ggm3edBYDq1vtLg6QkbvRecMkREWddREREREREREREREREREREREREREREREREREREXE7d4PURzw4lRM62ogaYpIf2sDiXFg+8HZgDnxtY4UW2NDiLQWTMiqCAHQTkRv3tCwtdbeI0u267laTHtj6OrBdUU0crrX3ty0hsNA9tnHTS6tcY5WCOUZZEZrrXOYbzVztZs3C4/rKaJ1+LomG/aHWz81U/onR/wDtYP8ARM+i11H0eYdW0zKqh9JijcXizJXtILXFvsu3iLFvPiFizYBtwPTq5ovY/wBY4Xz1avPlibC+51zhxB+RK9COQvbeuhdFS4VGzKOFjf8A642j/dCuYnjVLh9NI6rkYC9hHVEgveLEdWI9Te9uQvmuJqNh2/pmCi9LrZY/Rn1EhfUG/tFjA0tFgLgX8M132CdHFBRv6yKnaZRY9ZKXSvuPeDnk7p7RZbGWKKBwke8uNK5U8yfkssloLxdAoFW6KMMmp8Jp45wWvs9wadWse8va11+Nje3C9uC65EUpHl7y46mqzjBERFBdREREREREREREREREREREREREREREREREREREREREXz3Fdl6zDOuqcLkDonF0r6GZpewuObzC4EOaTmd0Wv25Bc9QdMtXUGGOKjp3zzOLGtbOS4Eal8dt6No1uToOxfY18a2C/wDNFf3VH/FYvSgc2VjjI0EtFa/VQOGS7LZjZms9OdiFc+HrjT+jtipg7cazrBJdz35l1x8dV2aIsMkhealSAoiIirXURERERERERERERERERERF/9k="/>
          <p:cNvSpPr>
            <a:spLocks noChangeAspect="1" noChangeArrowheads="1"/>
          </p:cNvSpPr>
          <p:nvPr/>
        </p:nvSpPr>
        <p:spPr bwMode="auto">
          <a:xfrm>
            <a:off x="0" y="-3841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19" name="Tekstboks 18"/>
          <p:cNvSpPr txBox="1"/>
          <p:nvPr/>
        </p:nvSpPr>
        <p:spPr>
          <a:xfrm>
            <a:off x="1301003" y="4691701"/>
            <a:ext cx="58686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b="1" dirty="0" smtClean="0">
                <a:latin typeface="+mn-lt"/>
                <a:cs typeface="Arial" pitchFamily="34" charset="0"/>
              </a:rPr>
              <a:t>Arbejdstiden komprimeres på 42 uger – cirka.</a:t>
            </a:r>
          </a:p>
        </p:txBody>
      </p:sp>
      <p:sp>
        <p:nvSpPr>
          <p:cNvPr id="23" name="Tekstboks 22"/>
          <p:cNvSpPr txBox="1"/>
          <p:nvPr/>
        </p:nvSpPr>
        <p:spPr>
          <a:xfrm>
            <a:off x="1301003" y="5357835"/>
            <a:ext cx="73017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b="1" dirty="0" smtClean="0">
                <a:latin typeface="+mn-lt"/>
                <a:cs typeface="Arial" pitchFamily="34" charset="0"/>
              </a:rPr>
              <a:t>Balanceret fordeling af skolens opgaver. (Herunder undervisning)</a:t>
            </a:r>
          </a:p>
        </p:txBody>
      </p:sp>
      <p:sp>
        <p:nvSpPr>
          <p:cNvPr id="26" name="Tekstboks 25"/>
          <p:cNvSpPr txBox="1"/>
          <p:nvPr/>
        </p:nvSpPr>
        <p:spPr>
          <a:xfrm>
            <a:off x="1301003" y="5910345"/>
            <a:ext cx="70009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b="1" dirty="0" smtClean="0">
                <a:latin typeface="+mn-lt"/>
                <a:cs typeface="Arial" pitchFamily="34" charset="0"/>
              </a:rPr>
              <a:t>Udgangspunktet er omstilling, hvor pæd. fra SFO/Klub tilbydes understøttende undervisning.</a:t>
            </a:r>
            <a:endParaRPr lang="da-DK" sz="1400" b="1" dirty="0" smtClean="0">
              <a:latin typeface="+mn-lt"/>
              <a:cs typeface="Arial" pitchFamily="34" charset="0"/>
            </a:endParaRPr>
          </a:p>
        </p:txBody>
      </p:sp>
      <p:pic>
        <p:nvPicPr>
          <p:cNvPr id="25" name="Picture 6" descr="http://sustany.org/buzz/wp-content/uploads/2013/08/apple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87389" y="1642932"/>
            <a:ext cx="515219" cy="513734"/>
          </a:xfrm>
          <a:prstGeom prst="rect">
            <a:avLst/>
          </a:prstGeom>
          <a:noFill/>
        </p:spPr>
      </p:pic>
      <p:pic>
        <p:nvPicPr>
          <p:cNvPr id="28" name="Picture 6" descr="http://sustany.org/buzz/wp-content/uploads/2013/08/apple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87389" y="2575904"/>
            <a:ext cx="515219" cy="513734"/>
          </a:xfrm>
          <a:prstGeom prst="rect">
            <a:avLst/>
          </a:prstGeom>
          <a:noFill/>
        </p:spPr>
      </p:pic>
      <p:pic>
        <p:nvPicPr>
          <p:cNvPr id="29" name="Picture 6" descr="http://sustany.org/buzz/wp-content/uploads/2013/08/apple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87389" y="3235116"/>
            <a:ext cx="515219" cy="513734"/>
          </a:xfrm>
          <a:prstGeom prst="rect">
            <a:avLst/>
          </a:prstGeom>
          <a:noFill/>
        </p:spPr>
      </p:pic>
      <p:pic>
        <p:nvPicPr>
          <p:cNvPr id="30" name="Picture 6" descr="http://sustany.org/buzz/wp-content/uploads/2013/08/apple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72283" y="3911943"/>
            <a:ext cx="515219" cy="513734"/>
          </a:xfrm>
          <a:prstGeom prst="rect">
            <a:avLst/>
          </a:prstGeom>
          <a:noFill/>
        </p:spPr>
      </p:pic>
      <p:pic>
        <p:nvPicPr>
          <p:cNvPr id="31" name="Picture 6" descr="http://sustany.org/buzz/wp-content/uploads/2013/08/apple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87389" y="4578077"/>
            <a:ext cx="515219" cy="513734"/>
          </a:xfrm>
          <a:prstGeom prst="rect">
            <a:avLst/>
          </a:prstGeom>
          <a:noFill/>
        </p:spPr>
      </p:pic>
      <p:pic>
        <p:nvPicPr>
          <p:cNvPr id="32" name="Picture 6" descr="http://sustany.org/buzz/wp-content/uploads/2013/08/apple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87389" y="5244211"/>
            <a:ext cx="515219" cy="513734"/>
          </a:xfrm>
          <a:prstGeom prst="rect">
            <a:avLst/>
          </a:prstGeom>
          <a:noFill/>
        </p:spPr>
      </p:pic>
      <p:pic>
        <p:nvPicPr>
          <p:cNvPr id="34" name="Picture 6" descr="http://sustany.org/buzz/wp-content/uploads/2013/08/apple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87389" y="5910345"/>
            <a:ext cx="515219" cy="513734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6" grpId="0"/>
      <p:bldP spid="21" grpId="0"/>
      <p:bldP spid="22" grpId="0"/>
      <p:bldP spid="19" grpId="0"/>
      <p:bldP spid="23" grpId="0"/>
      <p:bldP spid="2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4400" cap="none" dirty="0" smtClean="0"/>
              <a:t>Engangsbeløb i 2014</a:t>
            </a:r>
            <a:endParaRPr lang="da-DK" sz="4400" cap="none" dirty="0"/>
          </a:p>
        </p:txBody>
      </p:sp>
      <p:cxnSp>
        <p:nvCxnSpPr>
          <p:cNvPr id="74" name="Lige pilforbindelse 73"/>
          <p:cNvCxnSpPr/>
          <p:nvPr/>
        </p:nvCxnSpPr>
        <p:spPr>
          <a:xfrm>
            <a:off x="3977934" y="2283337"/>
            <a:ext cx="66550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Tekstboks 74"/>
          <p:cNvSpPr txBox="1"/>
          <p:nvPr/>
        </p:nvSpPr>
        <p:spPr>
          <a:xfrm>
            <a:off x="4770022" y="1867838"/>
            <a:ext cx="16561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600" b="1" dirty="0" smtClean="0">
                <a:latin typeface="Segoe Print" pitchFamily="2" charset="0"/>
                <a:cs typeface="Arial" pitchFamily="34" charset="0"/>
              </a:rPr>
              <a:t>Fysiske behov, individuelt vurderet</a:t>
            </a:r>
          </a:p>
        </p:txBody>
      </p:sp>
      <p:cxnSp>
        <p:nvCxnSpPr>
          <p:cNvPr id="76" name="Lige pilforbindelse 75"/>
          <p:cNvCxnSpPr/>
          <p:nvPr/>
        </p:nvCxnSpPr>
        <p:spPr>
          <a:xfrm>
            <a:off x="3822995" y="3371821"/>
            <a:ext cx="684076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Lige pilforbindelse 77"/>
          <p:cNvCxnSpPr/>
          <p:nvPr/>
        </p:nvCxnSpPr>
        <p:spPr>
          <a:xfrm rot="16200000" flipH="1">
            <a:off x="3608771" y="3602245"/>
            <a:ext cx="981110" cy="55266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0" name="Tekstboks 79"/>
          <p:cNvSpPr txBox="1"/>
          <p:nvPr/>
        </p:nvSpPr>
        <p:spPr>
          <a:xfrm>
            <a:off x="4375657" y="3099414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600" b="1" dirty="0" smtClean="0">
                <a:latin typeface="Segoe Print" pitchFamily="2" charset="0"/>
                <a:cs typeface="Arial" pitchFamily="34" charset="0"/>
              </a:rPr>
              <a:t>2,1 mio. kr. i model skoleår 2014/15</a:t>
            </a:r>
          </a:p>
        </p:txBody>
      </p:sp>
      <p:sp>
        <p:nvSpPr>
          <p:cNvPr id="81" name="Tekstboks 80"/>
          <p:cNvSpPr txBox="1"/>
          <p:nvPr/>
        </p:nvSpPr>
        <p:spPr>
          <a:xfrm>
            <a:off x="4375657" y="4199854"/>
            <a:ext cx="15121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600" b="1" dirty="0" smtClean="0">
                <a:latin typeface="Segoe Print" pitchFamily="2" charset="0"/>
                <a:cs typeface="Arial" pitchFamily="34" charset="0"/>
              </a:rPr>
              <a:t>6,9 mio. kr.</a:t>
            </a:r>
          </a:p>
        </p:txBody>
      </p:sp>
      <p:cxnSp>
        <p:nvCxnSpPr>
          <p:cNvPr id="85" name="Lige pilforbindelse 84"/>
          <p:cNvCxnSpPr/>
          <p:nvPr/>
        </p:nvCxnSpPr>
        <p:spPr>
          <a:xfrm>
            <a:off x="5824211" y="4369131"/>
            <a:ext cx="54006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Lige pilforbindelse 85"/>
          <p:cNvCxnSpPr/>
          <p:nvPr/>
        </p:nvCxnSpPr>
        <p:spPr>
          <a:xfrm rot="16200000" flipH="1">
            <a:off x="5624856" y="4568486"/>
            <a:ext cx="1074392" cy="67568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3" name="Tekstboks 92"/>
          <p:cNvSpPr txBox="1"/>
          <p:nvPr/>
        </p:nvSpPr>
        <p:spPr>
          <a:xfrm>
            <a:off x="6360492" y="4443249"/>
            <a:ext cx="29640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da-DK" sz="1200" b="1" dirty="0" smtClean="0">
                <a:latin typeface="Segoe Print" pitchFamily="2" charset="0"/>
                <a:cs typeface="Arial" pitchFamily="34" charset="0"/>
              </a:rPr>
              <a:t> ca. </a:t>
            </a:r>
            <a:r>
              <a:rPr lang="da-DK" sz="1200" b="1" dirty="0" smtClean="0">
                <a:latin typeface="Segoe Print" pitchFamily="2" charset="0"/>
                <a:cs typeface="Arial" pitchFamily="34" charset="0"/>
              </a:rPr>
              <a:t>2.400 </a:t>
            </a:r>
            <a:r>
              <a:rPr lang="da-DK" sz="1200" b="1" dirty="0" smtClean="0">
                <a:latin typeface="Segoe Print" pitchFamily="2" charset="0"/>
                <a:cs typeface="Arial" pitchFamily="34" charset="0"/>
              </a:rPr>
              <a:t>Kr. lige fordelt på alle.</a:t>
            </a:r>
          </a:p>
          <a:p>
            <a:pPr>
              <a:buFontTx/>
              <a:buChar char="-"/>
            </a:pPr>
            <a:r>
              <a:rPr lang="da-DK" sz="1200" b="1" dirty="0" smtClean="0">
                <a:latin typeface="Segoe Print" pitchFamily="2" charset="0"/>
                <a:cs typeface="Arial" pitchFamily="34" charset="0"/>
              </a:rPr>
              <a:t> Omstillingsproces.</a:t>
            </a:r>
          </a:p>
          <a:p>
            <a:pPr>
              <a:buFontTx/>
              <a:buChar char="-"/>
            </a:pPr>
            <a:r>
              <a:rPr lang="da-DK" sz="1200" b="1" dirty="0" smtClean="0">
                <a:latin typeface="Segoe Print" pitchFamily="2" charset="0"/>
                <a:cs typeface="Arial" pitchFamily="34" charset="0"/>
              </a:rPr>
              <a:t> Møbler mv.</a:t>
            </a:r>
          </a:p>
        </p:txBody>
      </p:sp>
      <p:sp>
        <p:nvSpPr>
          <p:cNvPr id="94" name="Tekstboks 93"/>
          <p:cNvSpPr txBox="1"/>
          <p:nvPr/>
        </p:nvSpPr>
        <p:spPr>
          <a:xfrm>
            <a:off x="6390585" y="5539878"/>
            <a:ext cx="2411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da-DK" sz="1200" b="1" dirty="0" smtClean="0">
                <a:latin typeface="Segoe Print" pitchFamily="2" charset="0"/>
                <a:cs typeface="Arial" pitchFamily="34" charset="0"/>
              </a:rPr>
              <a:t> Central pulje fordeles efter særlige behov</a:t>
            </a:r>
          </a:p>
        </p:txBody>
      </p:sp>
      <p:sp>
        <p:nvSpPr>
          <p:cNvPr id="40" name="Tekstboks 39"/>
          <p:cNvSpPr txBox="1"/>
          <p:nvPr/>
        </p:nvSpPr>
        <p:spPr>
          <a:xfrm>
            <a:off x="671120" y="6089488"/>
            <a:ext cx="29260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000" b="1" dirty="0" smtClean="0">
                <a:latin typeface="Segoe Print" pitchFamily="2" charset="0"/>
                <a:cs typeface="Arial" pitchFamily="34" charset="0"/>
              </a:rPr>
              <a:t>Herudover en del af </a:t>
            </a:r>
          </a:p>
        </p:txBody>
      </p:sp>
      <p:sp>
        <p:nvSpPr>
          <p:cNvPr id="41" name="Tekstboks 40"/>
          <p:cNvSpPr txBox="1"/>
          <p:nvPr/>
        </p:nvSpPr>
        <p:spPr>
          <a:xfrm>
            <a:off x="5572763" y="6089488"/>
            <a:ext cx="21775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000" b="1" dirty="0" smtClean="0">
                <a:latin typeface="Segoe Print" pitchFamily="2" charset="0"/>
                <a:cs typeface="Arial" pitchFamily="34" charset="0"/>
              </a:rPr>
              <a:t>Fra konflikten</a:t>
            </a:r>
          </a:p>
        </p:txBody>
      </p:sp>
      <p:sp>
        <p:nvSpPr>
          <p:cNvPr id="58" name="Afrundet rektangel 57"/>
          <p:cNvSpPr/>
          <p:nvPr/>
        </p:nvSpPr>
        <p:spPr>
          <a:xfrm>
            <a:off x="1169922" y="1992667"/>
            <a:ext cx="2700000" cy="576000"/>
          </a:xfrm>
          <a:prstGeom prst="roundRect">
            <a:avLst/>
          </a:prstGeom>
          <a:solidFill>
            <a:srgbClr val="0B691D"/>
          </a:solidFill>
          <a:ln w="47625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59" name="Afrundet rektangel 58"/>
          <p:cNvSpPr/>
          <p:nvPr/>
        </p:nvSpPr>
        <p:spPr>
          <a:xfrm>
            <a:off x="1243608" y="2047487"/>
            <a:ext cx="2556671" cy="461665"/>
          </a:xfrm>
          <a:prstGeom prst="roundRect">
            <a:avLst/>
          </a:prstGeom>
          <a:solidFill>
            <a:srgbClr val="0B691D"/>
          </a:solidFill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65" name="Tekstboks 64"/>
          <p:cNvSpPr txBox="1"/>
          <p:nvPr/>
        </p:nvSpPr>
        <p:spPr>
          <a:xfrm>
            <a:off x="1349418" y="2109042"/>
            <a:ext cx="24508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b="1" dirty="0" smtClean="0">
                <a:solidFill>
                  <a:schemeClr val="bg1"/>
                </a:solidFill>
                <a:latin typeface="Segoe Print" pitchFamily="2" charset="0"/>
                <a:cs typeface="Arial" pitchFamily="34" charset="0"/>
              </a:rPr>
              <a:t>6 mio. kr. anlæg.</a:t>
            </a:r>
          </a:p>
        </p:txBody>
      </p:sp>
      <p:sp>
        <p:nvSpPr>
          <p:cNvPr id="64" name="Afrundet rektangel 63"/>
          <p:cNvSpPr/>
          <p:nvPr/>
        </p:nvSpPr>
        <p:spPr>
          <a:xfrm>
            <a:off x="357158" y="3108189"/>
            <a:ext cx="3240000" cy="576000"/>
          </a:xfrm>
          <a:prstGeom prst="roundRect">
            <a:avLst/>
          </a:prstGeom>
          <a:solidFill>
            <a:srgbClr val="0B691D"/>
          </a:solidFill>
          <a:ln w="47625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66" name="Afrundet rektangel 65"/>
          <p:cNvSpPr/>
          <p:nvPr/>
        </p:nvSpPr>
        <p:spPr>
          <a:xfrm>
            <a:off x="430845" y="3163009"/>
            <a:ext cx="3075807" cy="461665"/>
          </a:xfrm>
          <a:prstGeom prst="roundRect">
            <a:avLst/>
          </a:prstGeom>
          <a:solidFill>
            <a:srgbClr val="0B691D"/>
          </a:solidFill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1" name="Tekstboks 70"/>
          <p:cNvSpPr txBox="1"/>
          <p:nvPr/>
        </p:nvSpPr>
        <p:spPr>
          <a:xfrm>
            <a:off x="489333" y="3224564"/>
            <a:ext cx="31601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b="1" dirty="0" smtClean="0">
                <a:solidFill>
                  <a:schemeClr val="bg1"/>
                </a:solidFill>
                <a:latin typeface="Segoe Print" pitchFamily="2" charset="0"/>
                <a:cs typeface="Arial" pitchFamily="34" charset="0"/>
              </a:rPr>
              <a:t>9 mio. kr. kvalitetsløft</a:t>
            </a:r>
          </a:p>
        </p:txBody>
      </p:sp>
      <p:sp>
        <p:nvSpPr>
          <p:cNvPr id="79" name="Tekstboks 78"/>
          <p:cNvSpPr txBox="1"/>
          <p:nvPr/>
        </p:nvSpPr>
        <p:spPr>
          <a:xfrm>
            <a:off x="6164786" y="4199854"/>
            <a:ext cx="18362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600" b="1" dirty="0" smtClean="0">
                <a:latin typeface="Segoe Print" pitchFamily="2" charset="0"/>
                <a:cs typeface="Arial" pitchFamily="34" charset="0"/>
              </a:rPr>
              <a:t>3,45 mio. kr.</a:t>
            </a:r>
          </a:p>
        </p:txBody>
      </p:sp>
      <p:sp>
        <p:nvSpPr>
          <p:cNvPr id="83" name="Tekstboks 82"/>
          <p:cNvSpPr txBox="1"/>
          <p:nvPr/>
        </p:nvSpPr>
        <p:spPr>
          <a:xfrm>
            <a:off x="6390585" y="5274246"/>
            <a:ext cx="18362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600" b="1" dirty="0" smtClean="0">
                <a:latin typeface="Segoe Print" pitchFamily="2" charset="0"/>
                <a:cs typeface="Arial" pitchFamily="34" charset="0"/>
              </a:rPr>
              <a:t>3,45 mio. kr.</a:t>
            </a:r>
          </a:p>
        </p:txBody>
      </p:sp>
      <p:sp>
        <p:nvSpPr>
          <p:cNvPr id="87" name="Afrundet rektangel 86"/>
          <p:cNvSpPr/>
          <p:nvPr/>
        </p:nvSpPr>
        <p:spPr>
          <a:xfrm>
            <a:off x="3682063" y="5970764"/>
            <a:ext cx="1945502" cy="576000"/>
          </a:xfrm>
          <a:prstGeom prst="roundRect">
            <a:avLst/>
          </a:prstGeom>
          <a:solidFill>
            <a:srgbClr val="0B691D"/>
          </a:solidFill>
          <a:ln w="47625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88" name="Afrundet rektangel 87"/>
          <p:cNvSpPr/>
          <p:nvPr/>
        </p:nvSpPr>
        <p:spPr>
          <a:xfrm>
            <a:off x="3755750" y="6025584"/>
            <a:ext cx="1791620" cy="461665"/>
          </a:xfrm>
          <a:prstGeom prst="roundRect">
            <a:avLst/>
          </a:prstGeom>
          <a:solidFill>
            <a:srgbClr val="0B691D"/>
          </a:solidFill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9" name="Tekstboks 38"/>
          <p:cNvSpPr txBox="1"/>
          <p:nvPr/>
        </p:nvSpPr>
        <p:spPr>
          <a:xfrm>
            <a:off x="3852073" y="6087139"/>
            <a:ext cx="18358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b="1" dirty="0" smtClean="0">
                <a:solidFill>
                  <a:schemeClr val="bg1"/>
                </a:solidFill>
                <a:latin typeface="Segoe Print" pitchFamily="2" charset="0"/>
                <a:cs typeface="Arial" pitchFamily="34" charset="0"/>
              </a:rPr>
              <a:t>16 mio. kr.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/>
      <p:bldP spid="80" grpId="0"/>
      <p:bldP spid="81" grpId="0"/>
      <p:bldP spid="93" grpId="0"/>
      <p:bldP spid="94" grpId="0"/>
      <p:bldP spid="40" grpId="0"/>
      <p:bldP spid="41" grpId="0"/>
      <p:bldP spid="58" grpId="0" animBg="1"/>
      <p:bldP spid="59" grpId="0" animBg="1"/>
      <p:bldP spid="65" grpId="0"/>
      <p:bldP spid="64" grpId="0" animBg="1"/>
      <p:bldP spid="66" grpId="0" animBg="1"/>
      <p:bldP spid="71" grpId="0"/>
      <p:bldP spid="79" grpId="0"/>
      <p:bldP spid="83" grpId="0"/>
      <p:bldP spid="87" grpId="0" animBg="1"/>
      <p:bldP spid="88" grpId="0" animBg="1"/>
      <p:bldP spid="3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7805</TotalTime>
  <Words>484</Words>
  <Application>Microsoft Office PowerPoint</Application>
  <PresentationFormat>Skærmshow (4:3)</PresentationFormat>
  <Paragraphs>76</Paragraphs>
  <Slides>9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9</vt:i4>
      </vt:variant>
    </vt:vector>
  </HeadingPairs>
  <TitlesOfParts>
    <vt:vector size="10" baseType="lpstr">
      <vt:lpstr>Office Theme</vt:lpstr>
      <vt:lpstr>Folkeskolereformen</vt:lpstr>
      <vt:lpstr>Skolereformen</vt:lpstr>
      <vt:lpstr>Skolereformen</vt:lpstr>
      <vt:lpstr>Mål og Indhold</vt:lpstr>
      <vt:lpstr>Mål og Indhold</vt:lpstr>
      <vt:lpstr>Mål og Indhold</vt:lpstr>
      <vt:lpstr>Mål og Indhold</vt:lpstr>
      <vt:lpstr>Rammerne</vt:lpstr>
      <vt:lpstr>Engangsbeløb i 2014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- -</dc:creator>
  <cp:lastModifiedBy>Lars Wandy Frederiksen</cp:lastModifiedBy>
  <cp:revision>757</cp:revision>
  <dcterms:created xsi:type="dcterms:W3CDTF">2008-03-07T10:01:25Z</dcterms:created>
  <dcterms:modified xsi:type="dcterms:W3CDTF">2013-10-30T10:22:10Z</dcterms:modified>
</cp:coreProperties>
</file>